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4" r:id="rId9"/>
    <p:sldId id="271" r:id="rId10"/>
    <p:sldId id="263" r:id="rId11"/>
    <p:sldId id="265" r:id="rId12"/>
    <p:sldId id="266" r:id="rId13"/>
    <p:sldId id="274" r:id="rId14"/>
    <p:sldId id="268" r:id="rId15"/>
    <p:sldId id="272"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AA65A5-235E-4B4C-E472-F72007F5CE6B}" v="164" dt="2023-05-08T14:02:30.403"/>
    <p1510:client id="{2336011D-04F4-05A2-ED66-811A5AAD606F}" v="3" dt="2023-05-08T01:25:27.421"/>
    <p1510:client id="{50A7C6C2-81A7-25CF-839D-E27B77ADCEC6}" v="1" dt="2023-05-08T14:34:28.380"/>
    <p1510:client id="{A4CA9307-AF97-0DA4-F6FD-3EB12A0520F0}" v="1639" dt="2023-05-08T01:30:52.585"/>
    <p1510:client id="{F5276967-5499-47D9-9511-8AF98623176E}" v="6" dt="2023-05-08T14:33:16.1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oper Newlin" userId="S::cnewlin@students.kennesaw.edu::d752c8b9-d0f5-43f2-932a-4d185a9d5b1c" providerId="AD" clId="Web-{50A7C6C2-81A7-25CF-839D-E27B77ADCEC6}"/>
    <pc:docChg chg="modSld">
      <pc:chgData name="Cooper Newlin" userId="S::cnewlin@students.kennesaw.edu::d752c8b9-d0f5-43f2-932a-4d185a9d5b1c" providerId="AD" clId="Web-{50A7C6C2-81A7-25CF-839D-E27B77ADCEC6}" dt="2023-05-08T14:34:28.380" v="0" actId="1076"/>
      <pc:docMkLst>
        <pc:docMk/>
      </pc:docMkLst>
      <pc:sldChg chg="modSp">
        <pc:chgData name="Cooper Newlin" userId="S::cnewlin@students.kennesaw.edu::d752c8b9-d0f5-43f2-932a-4d185a9d5b1c" providerId="AD" clId="Web-{50A7C6C2-81A7-25CF-839D-E27B77ADCEC6}" dt="2023-05-08T14:34:28.380" v="0" actId="1076"/>
        <pc:sldMkLst>
          <pc:docMk/>
          <pc:sldMk cId="4177191485" sldId="272"/>
        </pc:sldMkLst>
        <pc:picChg chg="mod">
          <ac:chgData name="Cooper Newlin" userId="S::cnewlin@students.kennesaw.edu::d752c8b9-d0f5-43f2-932a-4d185a9d5b1c" providerId="AD" clId="Web-{50A7C6C2-81A7-25CF-839D-E27B77ADCEC6}" dt="2023-05-08T14:34:28.380" v="0" actId="1076"/>
          <ac:picMkLst>
            <pc:docMk/>
            <pc:sldMk cId="4177191485" sldId="272"/>
            <ac:picMk id="4" creationId="{DE4D2F69-B288-F2F2-DA60-2422D5899870}"/>
          </ac:picMkLst>
        </pc:picChg>
      </pc:sldChg>
    </pc:docChg>
  </pc:docChgLst>
  <pc:docChgLst>
    <pc:chgData name="Hanson Chaney" userId="847fdbd5-1d30-4d49-84be-3167d584d6fa" providerId="ADAL" clId="{F5276967-5499-47D9-9511-8AF98623176E}"/>
    <pc:docChg chg="modSld">
      <pc:chgData name="Hanson Chaney" userId="847fdbd5-1d30-4d49-84be-3167d584d6fa" providerId="ADAL" clId="{F5276967-5499-47D9-9511-8AF98623176E}" dt="2023-05-08T14:33:16.194" v="5" actId="1076"/>
      <pc:docMkLst>
        <pc:docMk/>
      </pc:docMkLst>
      <pc:sldChg chg="addSp delSp modSp mod modAnim">
        <pc:chgData name="Hanson Chaney" userId="847fdbd5-1d30-4d49-84be-3167d584d6fa" providerId="ADAL" clId="{F5276967-5499-47D9-9511-8AF98623176E}" dt="2023-05-08T14:33:16.194" v="5" actId="1076"/>
        <pc:sldMkLst>
          <pc:docMk/>
          <pc:sldMk cId="4177191485" sldId="272"/>
        </pc:sldMkLst>
        <pc:spChg chg="mod">
          <ac:chgData name="Hanson Chaney" userId="847fdbd5-1d30-4d49-84be-3167d584d6fa" providerId="ADAL" clId="{F5276967-5499-47D9-9511-8AF98623176E}" dt="2023-05-08T14:33:13.788" v="4" actId="1076"/>
          <ac:spMkLst>
            <pc:docMk/>
            <pc:sldMk cId="4177191485" sldId="272"/>
            <ac:spMk id="2" creationId="{DD208EE4-B765-7234-0DF9-3DD8FBA4D085}"/>
          </ac:spMkLst>
        </pc:spChg>
        <pc:spChg chg="del">
          <ac:chgData name="Hanson Chaney" userId="847fdbd5-1d30-4d49-84be-3167d584d6fa" providerId="ADAL" clId="{F5276967-5499-47D9-9511-8AF98623176E}" dt="2023-05-08T14:32:27.934" v="0"/>
          <ac:spMkLst>
            <pc:docMk/>
            <pc:sldMk cId="4177191485" sldId="272"/>
            <ac:spMk id="3" creationId="{4D0683C7-B0C0-DE6D-792E-CA5010EB7813}"/>
          </ac:spMkLst>
        </pc:spChg>
        <pc:picChg chg="add mod">
          <ac:chgData name="Hanson Chaney" userId="847fdbd5-1d30-4d49-84be-3167d584d6fa" providerId="ADAL" clId="{F5276967-5499-47D9-9511-8AF98623176E}" dt="2023-05-08T14:33:16.194" v="5" actId="1076"/>
          <ac:picMkLst>
            <pc:docMk/>
            <pc:sldMk cId="4177191485" sldId="272"/>
            <ac:picMk id="4" creationId="{DE4D2F69-B288-F2F2-DA60-2422D5899870}"/>
          </ac:picMkLst>
        </pc:picChg>
      </pc:sldChg>
    </pc:docChg>
  </pc:docChgLst>
  <pc:docChgLst>
    <pc:chgData name="Cooper Newlin" userId="S::cnewlin@students.kennesaw.edu::d752c8b9-d0f5-43f2-932a-4d185a9d5b1c" providerId="AD" clId="Web-{C92185DB-D669-4481-BB6C-888C4B3A0B6F}"/>
    <pc:docChg chg="addSld delSld modSld">
      <pc:chgData name="Cooper Newlin" userId="S::cnewlin@students.kennesaw.edu::d752c8b9-d0f5-43f2-932a-4d185a9d5b1c" providerId="AD" clId="Web-{C92185DB-D669-4481-BB6C-888C4B3A0B6F}" dt="2023-05-06T07:32:20.834" v="723" actId="14100"/>
      <pc:docMkLst>
        <pc:docMk/>
      </pc:docMkLst>
      <pc:sldChg chg="addSp delSp modSp mod setBg setClrOvrMap">
        <pc:chgData name="Cooper Newlin" userId="S::cnewlin@students.kennesaw.edu::d752c8b9-d0f5-43f2-932a-4d185a9d5b1c" providerId="AD" clId="Web-{C92185DB-D669-4481-BB6C-888C4B3A0B6F}" dt="2023-05-06T06:09:10.187" v="187" actId="20577"/>
        <pc:sldMkLst>
          <pc:docMk/>
          <pc:sldMk cId="109857222" sldId="256"/>
        </pc:sldMkLst>
        <pc:spChg chg="mod">
          <ac:chgData name="Cooper Newlin" userId="S::cnewlin@students.kennesaw.edu::d752c8b9-d0f5-43f2-932a-4d185a9d5b1c" providerId="AD" clId="Web-{C92185DB-D669-4481-BB6C-888C4B3A0B6F}" dt="2023-05-06T06:09:10.187" v="187" actId="20577"/>
          <ac:spMkLst>
            <pc:docMk/>
            <pc:sldMk cId="109857222" sldId="256"/>
            <ac:spMk id="2" creationId="{00000000-0000-0000-0000-000000000000}"/>
          </ac:spMkLst>
        </pc:spChg>
        <pc:spChg chg="mod">
          <ac:chgData name="Cooper Newlin" userId="S::cnewlin@students.kennesaw.edu::d752c8b9-d0f5-43f2-932a-4d185a9d5b1c" providerId="AD" clId="Web-{C92185DB-D669-4481-BB6C-888C4B3A0B6F}" dt="2023-05-06T06:09:02.203" v="186" actId="20577"/>
          <ac:spMkLst>
            <pc:docMk/>
            <pc:sldMk cId="109857222" sldId="256"/>
            <ac:spMk id="3" creationId="{00000000-0000-0000-0000-000000000000}"/>
          </ac:spMkLst>
        </pc:spChg>
        <pc:spChg chg="add del">
          <ac:chgData name="Cooper Newlin" userId="S::cnewlin@students.kennesaw.edu::d752c8b9-d0f5-43f2-932a-4d185a9d5b1c" providerId="AD" clId="Web-{C92185DB-D669-4481-BB6C-888C4B3A0B6F}" dt="2023-05-06T05:42:19.148" v="7"/>
          <ac:spMkLst>
            <pc:docMk/>
            <pc:sldMk cId="109857222" sldId="256"/>
            <ac:spMk id="9" creationId="{0671A8AE-40A1-4631-A6B8-581AFF065482}"/>
          </ac:spMkLst>
        </pc:spChg>
        <pc:spChg chg="add del">
          <ac:chgData name="Cooper Newlin" userId="S::cnewlin@students.kennesaw.edu::d752c8b9-d0f5-43f2-932a-4d185a9d5b1c" providerId="AD" clId="Web-{C92185DB-D669-4481-BB6C-888C4B3A0B6F}" dt="2023-05-06T05:42:19.148" v="7"/>
          <ac:spMkLst>
            <pc:docMk/>
            <pc:sldMk cId="109857222" sldId="256"/>
            <ac:spMk id="11" creationId="{AB58EF07-17C2-48CF-ABB0-EEF1F17CB8F0}"/>
          </ac:spMkLst>
        </pc:spChg>
        <pc:spChg chg="add del">
          <ac:chgData name="Cooper Newlin" userId="S::cnewlin@students.kennesaw.edu::d752c8b9-d0f5-43f2-932a-4d185a9d5b1c" providerId="AD" clId="Web-{C92185DB-D669-4481-BB6C-888C4B3A0B6F}" dt="2023-05-06T05:42:19.148" v="7"/>
          <ac:spMkLst>
            <pc:docMk/>
            <pc:sldMk cId="109857222" sldId="256"/>
            <ac:spMk id="13" creationId="{AF2F604E-43BE-4DC3-B983-E071523364F8}"/>
          </ac:spMkLst>
        </pc:spChg>
        <pc:spChg chg="add del">
          <ac:chgData name="Cooper Newlin" userId="S::cnewlin@students.kennesaw.edu::d752c8b9-d0f5-43f2-932a-4d185a9d5b1c" providerId="AD" clId="Web-{C92185DB-D669-4481-BB6C-888C4B3A0B6F}" dt="2023-05-06T05:42:19.148" v="7"/>
          <ac:spMkLst>
            <pc:docMk/>
            <pc:sldMk cId="109857222" sldId="256"/>
            <ac:spMk id="15" creationId="{08C9B587-E65E-4B52-B37C-ABEBB6E87928}"/>
          </ac:spMkLst>
        </pc:spChg>
        <pc:spChg chg="add del">
          <ac:chgData name="Cooper Newlin" userId="S::cnewlin@students.kennesaw.edu::d752c8b9-d0f5-43f2-932a-4d185a9d5b1c" providerId="AD" clId="Web-{C92185DB-D669-4481-BB6C-888C4B3A0B6F}" dt="2023-05-06T05:42:21.555" v="9"/>
          <ac:spMkLst>
            <pc:docMk/>
            <pc:sldMk cId="109857222" sldId="256"/>
            <ac:spMk id="17" creationId="{7DA3C418-758E-4180-A5D0-8655D6804587}"/>
          </ac:spMkLst>
        </pc:spChg>
        <pc:spChg chg="add del">
          <ac:chgData name="Cooper Newlin" userId="S::cnewlin@students.kennesaw.edu::d752c8b9-d0f5-43f2-932a-4d185a9d5b1c" providerId="AD" clId="Web-{C92185DB-D669-4481-BB6C-888C4B3A0B6F}" dt="2023-05-06T05:42:21.555" v="9"/>
          <ac:spMkLst>
            <pc:docMk/>
            <pc:sldMk cId="109857222" sldId="256"/>
            <ac:spMk id="18" creationId="{28C8EF06-5EC3-4883-AFAF-D74FF46550FB}"/>
          </ac:spMkLst>
        </pc:spChg>
        <pc:spChg chg="add del">
          <ac:chgData name="Cooper Newlin" userId="S::cnewlin@students.kennesaw.edu::d752c8b9-d0f5-43f2-932a-4d185a9d5b1c" providerId="AD" clId="Web-{C92185DB-D669-4481-BB6C-888C4B3A0B6F}" dt="2023-05-06T05:46:15.050" v="17"/>
          <ac:spMkLst>
            <pc:docMk/>
            <pc:sldMk cId="109857222" sldId="256"/>
            <ac:spMk id="20" creationId="{0671A8AE-40A1-4631-A6B8-581AFF065482}"/>
          </ac:spMkLst>
        </pc:spChg>
        <pc:spChg chg="add del">
          <ac:chgData name="Cooper Newlin" userId="S::cnewlin@students.kennesaw.edu::d752c8b9-d0f5-43f2-932a-4d185a9d5b1c" providerId="AD" clId="Web-{C92185DB-D669-4481-BB6C-888C4B3A0B6F}" dt="2023-05-06T05:46:15.050" v="17"/>
          <ac:spMkLst>
            <pc:docMk/>
            <pc:sldMk cId="109857222" sldId="256"/>
            <ac:spMk id="21" creationId="{AB58EF07-17C2-48CF-ABB0-EEF1F17CB8F0}"/>
          </ac:spMkLst>
        </pc:spChg>
        <pc:spChg chg="add del">
          <ac:chgData name="Cooper Newlin" userId="S::cnewlin@students.kennesaw.edu::d752c8b9-d0f5-43f2-932a-4d185a9d5b1c" providerId="AD" clId="Web-{C92185DB-D669-4481-BB6C-888C4B3A0B6F}" dt="2023-05-06T05:46:15.050" v="17"/>
          <ac:spMkLst>
            <pc:docMk/>
            <pc:sldMk cId="109857222" sldId="256"/>
            <ac:spMk id="22" creationId="{AF2F604E-43BE-4DC3-B983-E071523364F8}"/>
          </ac:spMkLst>
        </pc:spChg>
        <pc:spChg chg="add del">
          <ac:chgData name="Cooper Newlin" userId="S::cnewlin@students.kennesaw.edu::d752c8b9-d0f5-43f2-932a-4d185a9d5b1c" providerId="AD" clId="Web-{C92185DB-D669-4481-BB6C-888C4B3A0B6F}" dt="2023-05-06T05:46:15.050" v="17"/>
          <ac:spMkLst>
            <pc:docMk/>
            <pc:sldMk cId="109857222" sldId="256"/>
            <ac:spMk id="23" creationId="{08C9B587-E65E-4B52-B37C-ABEBB6E87928}"/>
          </ac:spMkLst>
        </pc:spChg>
        <pc:spChg chg="add del">
          <ac:chgData name="Cooper Newlin" userId="S::cnewlin@students.kennesaw.edu::d752c8b9-d0f5-43f2-932a-4d185a9d5b1c" providerId="AD" clId="Web-{C92185DB-D669-4481-BB6C-888C4B3A0B6F}" dt="2023-05-06T05:46:02.144" v="14"/>
          <ac:spMkLst>
            <pc:docMk/>
            <pc:sldMk cId="109857222" sldId="256"/>
            <ac:spMk id="28" creationId="{0671A8AE-40A1-4631-A6B8-581AFF065482}"/>
          </ac:spMkLst>
        </pc:spChg>
        <pc:spChg chg="add del">
          <ac:chgData name="Cooper Newlin" userId="S::cnewlin@students.kennesaw.edu::d752c8b9-d0f5-43f2-932a-4d185a9d5b1c" providerId="AD" clId="Web-{C92185DB-D669-4481-BB6C-888C4B3A0B6F}" dt="2023-05-06T05:46:02.144" v="14"/>
          <ac:spMkLst>
            <pc:docMk/>
            <pc:sldMk cId="109857222" sldId="256"/>
            <ac:spMk id="30" creationId="{AB58EF07-17C2-48CF-ABB0-EEF1F17CB8F0}"/>
          </ac:spMkLst>
        </pc:spChg>
        <pc:spChg chg="add del">
          <ac:chgData name="Cooper Newlin" userId="S::cnewlin@students.kennesaw.edu::d752c8b9-d0f5-43f2-932a-4d185a9d5b1c" providerId="AD" clId="Web-{C92185DB-D669-4481-BB6C-888C4B3A0B6F}" dt="2023-05-06T05:46:02.144" v="14"/>
          <ac:spMkLst>
            <pc:docMk/>
            <pc:sldMk cId="109857222" sldId="256"/>
            <ac:spMk id="32" creationId="{AF2F604E-43BE-4DC3-B983-E071523364F8}"/>
          </ac:spMkLst>
        </pc:spChg>
        <pc:spChg chg="add del">
          <ac:chgData name="Cooper Newlin" userId="S::cnewlin@students.kennesaw.edu::d752c8b9-d0f5-43f2-932a-4d185a9d5b1c" providerId="AD" clId="Web-{C92185DB-D669-4481-BB6C-888C4B3A0B6F}" dt="2023-05-06T05:46:02.144" v="14"/>
          <ac:spMkLst>
            <pc:docMk/>
            <pc:sldMk cId="109857222" sldId="256"/>
            <ac:spMk id="34" creationId="{08C9B587-E65E-4B52-B37C-ABEBB6E87928}"/>
          </ac:spMkLst>
        </pc:spChg>
        <pc:spChg chg="add del">
          <ac:chgData name="Cooper Newlin" userId="S::cnewlin@students.kennesaw.edu::d752c8b9-d0f5-43f2-932a-4d185a9d5b1c" providerId="AD" clId="Web-{C92185DB-D669-4481-BB6C-888C4B3A0B6F}" dt="2023-05-06T05:46:15.035" v="16"/>
          <ac:spMkLst>
            <pc:docMk/>
            <pc:sldMk cId="109857222" sldId="256"/>
            <ac:spMk id="36" creationId="{0DBF1ABE-8590-450D-BB49-BDDCCF3EEA9E}"/>
          </ac:spMkLst>
        </pc:spChg>
        <pc:spChg chg="add del">
          <ac:chgData name="Cooper Newlin" userId="S::cnewlin@students.kennesaw.edu::d752c8b9-d0f5-43f2-932a-4d185a9d5b1c" providerId="AD" clId="Web-{C92185DB-D669-4481-BB6C-888C4B3A0B6F}" dt="2023-05-06T05:46:15.035" v="16"/>
          <ac:spMkLst>
            <pc:docMk/>
            <pc:sldMk cId="109857222" sldId="256"/>
            <ac:spMk id="37" creationId="{18D32C3D-8F76-4E99-BE56-0836CC38CC84}"/>
          </ac:spMkLst>
        </pc:spChg>
        <pc:spChg chg="add del">
          <ac:chgData name="Cooper Newlin" userId="S::cnewlin@students.kennesaw.edu::d752c8b9-d0f5-43f2-932a-4d185a9d5b1c" providerId="AD" clId="Web-{C92185DB-D669-4481-BB6C-888C4B3A0B6F}" dt="2023-05-06T05:46:15.035" v="16"/>
          <ac:spMkLst>
            <pc:docMk/>
            <pc:sldMk cId="109857222" sldId="256"/>
            <ac:spMk id="38" creationId="{70766076-46F5-42D5-A773-2B3BEF2B8B74}"/>
          </ac:spMkLst>
        </pc:spChg>
        <pc:spChg chg="add del">
          <ac:chgData name="Cooper Newlin" userId="S::cnewlin@students.kennesaw.edu::d752c8b9-d0f5-43f2-932a-4d185a9d5b1c" providerId="AD" clId="Web-{C92185DB-D669-4481-BB6C-888C4B3A0B6F}" dt="2023-05-06T05:46:15.035" v="16"/>
          <ac:spMkLst>
            <pc:docMk/>
            <pc:sldMk cId="109857222" sldId="256"/>
            <ac:spMk id="39" creationId="{CB7B90D9-1EC2-4A12-B24A-342C1BCA2FA1}"/>
          </ac:spMkLst>
        </pc:spChg>
        <pc:spChg chg="add">
          <ac:chgData name="Cooper Newlin" userId="S::cnewlin@students.kennesaw.edu::d752c8b9-d0f5-43f2-932a-4d185a9d5b1c" providerId="AD" clId="Web-{C92185DB-D669-4481-BB6C-888C4B3A0B6F}" dt="2023-05-06T05:46:15.050" v="17"/>
          <ac:spMkLst>
            <pc:docMk/>
            <pc:sldMk cId="109857222" sldId="256"/>
            <ac:spMk id="41" creationId="{55666830-9A19-4E01-8505-D6C7F9AC5665}"/>
          </ac:spMkLst>
        </pc:spChg>
        <pc:spChg chg="add">
          <ac:chgData name="Cooper Newlin" userId="S::cnewlin@students.kennesaw.edu::d752c8b9-d0f5-43f2-932a-4d185a9d5b1c" providerId="AD" clId="Web-{C92185DB-D669-4481-BB6C-888C4B3A0B6F}" dt="2023-05-06T05:46:15.050" v="17"/>
          <ac:spMkLst>
            <pc:docMk/>
            <pc:sldMk cId="109857222" sldId="256"/>
            <ac:spMk id="42" creationId="{AE9FC877-7FB6-4D22-9988-35420644E202}"/>
          </ac:spMkLst>
        </pc:spChg>
        <pc:spChg chg="add">
          <ac:chgData name="Cooper Newlin" userId="S::cnewlin@students.kennesaw.edu::d752c8b9-d0f5-43f2-932a-4d185a9d5b1c" providerId="AD" clId="Web-{C92185DB-D669-4481-BB6C-888C4B3A0B6F}" dt="2023-05-06T05:46:15.050" v="17"/>
          <ac:spMkLst>
            <pc:docMk/>
            <pc:sldMk cId="109857222" sldId="256"/>
            <ac:spMk id="43" creationId="{E41809D1-F12E-46BB-B804-5F209D325E8B}"/>
          </ac:spMkLst>
        </pc:spChg>
        <pc:spChg chg="add">
          <ac:chgData name="Cooper Newlin" userId="S::cnewlin@students.kennesaw.edu::d752c8b9-d0f5-43f2-932a-4d185a9d5b1c" providerId="AD" clId="Web-{C92185DB-D669-4481-BB6C-888C4B3A0B6F}" dt="2023-05-06T05:46:15.050" v="17"/>
          <ac:spMkLst>
            <pc:docMk/>
            <pc:sldMk cId="109857222" sldId="256"/>
            <ac:spMk id="44" creationId="{AF2F604E-43BE-4DC3-B983-E071523364F8}"/>
          </ac:spMkLst>
        </pc:spChg>
        <pc:spChg chg="add">
          <ac:chgData name="Cooper Newlin" userId="S::cnewlin@students.kennesaw.edu::d752c8b9-d0f5-43f2-932a-4d185a9d5b1c" providerId="AD" clId="Web-{C92185DB-D669-4481-BB6C-888C4B3A0B6F}" dt="2023-05-06T05:46:15.050" v="17"/>
          <ac:spMkLst>
            <pc:docMk/>
            <pc:sldMk cId="109857222" sldId="256"/>
            <ac:spMk id="45" creationId="{08C9B587-E65E-4B52-B37C-ABEBB6E87928}"/>
          </ac:spMkLst>
        </pc:spChg>
        <pc:picChg chg="add del mod ord">
          <ac:chgData name="Cooper Newlin" userId="S::cnewlin@students.kennesaw.edu::d752c8b9-d0f5-43f2-932a-4d185a9d5b1c" providerId="AD" clId="Web-{C92185DB-D669-4481-BB6C-888C4B3A0B6F}" dt="2023-05-06T05:42:28.305" v="11"/>
          <ac:picMkLst>
            <pc:docMk/>
            <pc:sldMk cId="109857222" sldId="256"/>
            <ac:picMk id="4" creationId="{AFB58E11-E982-0D19-8CD0-F85BD928F6D2}"/>
          </ac:picMkLst>
        </pc:picChg>
        <pc:picChg chg="add mod ord">
          <ac:chgData name="Cooper Newlin" userId="S::cnewlin@students.kennesaw.edu::d752c8b9-d0f5-43f2-932a-4d185a9d5b1c" providerId="AD" clId="Web-{C92185DB-D669-4481-BB6C-888C4B3A0B6F}" dt="2023-05-06T05:46:15.050" v="17"/>
          <ac:picMkLst>
            <pc:docMk/>
            <pc:sldMk cId="109857222" sldId="256"/>
            <ac:picMk id="5" creationId="{04534EE1-4D1B-7284-7323-C021D3510F15}"/>
          </ac:picMkLst>
        </pc:picChg>
      </pc:sldChg>
      <pc:sldChg chg="addSp delSp modSp new mod setBg">
        <pc:chgData name="Cooper Newlin" userId="S::cnewlin@students.kennesaw.edu::d752c8b9-d0f5-43f2-932a-4d185a9d5b1c" providerId="AD" clId="Web-{C92185DB-D669-4481-BB6C-888C4B3A0B6F}" dt="2023-05-06T07:18:44.344" v="705"/>
        <pc:sldMkLst>
          <pc:docMk/>
          <pc:sldMk cId="2411945002" sldId="257"/>
        </pc:sldMkLst>
        <pc:spChg chg="mod">
          <ac:chgData name="Cooper Newlin" userId="S::cnewlin@students.kennesaw.edu::d752c8b9-d0f5-43f2-932a-4d185a9d5b1c" providerId="AD" clId="Web-{C92185DB-D669-4481-BB6C-888C4B3A0B6F}" dt="2023-05-06T07:18:44.344" v="705"/>
          <ac:spMkLst>
            <pc:docMk/>
            <pc:sldMk cId="2411945002" sldId="257"/>
            <ac:spMk id="2" creationId="{9DA891BB-2369-6143-4933-493E3DEAD030}"/>
          </ac:spMkLst>
        </pc:spChg>
        <pc:spChg chg="del mod">
          <ac:chgData name="Cooper Newlin" userId="S::cnewlin@students.kennesaw.edu::d752c8b9-d0f5-43f2-932a-4d185a9d5b1c" providerId="AD" clId="Web-{C92185DB-D669-4481-BB6C-888C4B3A0B6F}" dt="2023-05-06T05:50:18.493" v="45"/>
          <ac:spMkLst>
            <pc:docMk/>
            <pc:sldMk cId="2411945002" sldId="257"/>
            <ac:spMk id="3" creationId="{0575F597-4BD6-830A-75FE-49DCA88B1F20}"/>
          </ac:spMkLst>
        </pc:spChg>
        <pc:spChg chg="add mod">
          <ac:chgData name="Cooper Newlin" userId="S::cnewlin@students.kennesaw.edu::d752c8b9-d0f5-43f2-932a-4d185a9d5b1c" providerId="AD" clId="Web-{C92185DB-D669-4481-BB6C-888C4B3A0B6F}" dt="2023-05-06T07:18:44.344" v="705"/>
          <ac:spMkLst>
            <pc:docMk/>
            <pc:sldMk cId="2411945002" sldId="257"/>
            <ac:spMk id="4" creationId="{F9A7EBD3-A33A-812E-FAF4-852C0862F911}"/>
          </ac:spMkLst>
        </pc:spChg>
        <pc:spChg chg="add del">
          <ac:chgData name="Cooper Newlin" userId="S::cnewlin@students.kennesaw.edu::d752c8b9-d0f5-43f2-932a-4d185a9d5b1c" providerId="AD" clId="Web-{C92185DB-D669-4481-BB6C-888C4B3A0B6F}" dt="2023-05-06T05:50:18.477" v="44"/>
          <ac:spMkLst>
            <pc:docMk/>
            <pc:sldMk cId="2411945002" sldId="257"/>
            <ac:spMk id="8" creationId="{DAF1966E-FD40-4A4A-B61B-C4DF7FA05F06}"/>
          </ac:spMkLst>
        </pc:spChg>
        <pc:spChg chg="add del">
          <ac:chgData name="Cooper Newlin" userId="S::cnewlin@students.kennesaw.edu::d752c8b9-d0f5-43f2-932a-4d185a9d5b1c" providerId="AD" clId="Web-{C92185DB-D669-4481-BB6C-888C4B3A0B6F}" dt="2023-05-06T05:50:18.477" v="44"/>
          <ac:spMkLst>
            <pc:docMk/>
            <pc:sldMk cId="2411945002" sldId="257"/>
            <ac:spMk id="10" creationId="{047BFA19-D45E-416B-A404-7AF2F3F27017}"/>
          </ac:spMkLst>
        </pc:spChg>
        <pc:spChg chg="add del">
          <ac:chgData name="Cooper Newlin" userId="S::cnewlin@students.kennesaw.edu::d752c8b9-d0f5-43f2-932a-4d185a9d5b1c" providerId="AD" clId="Web-{C92185DB-D669-4481-BB6C-888C4B3A0B6F}" dt="2023-05-06T05:50:18.477" v="44"/>
          <ac:spMkLst>
            <pc:docMk/>
            <pc:sldMk cId="2411945002" sldId="257"/>
            <ac:spMk id="12" creationId="{8E0105E7-23DB-4CF2-8258-FF47C7620F6E}"/>
          </ac:spMkLst>
        </pc:spChg>
        <pc:spChg chg="add del">
          <ac:chgData name="Cooper Newlin" userId="S::cnewlin@students.kennesaw.edu::d752c8b9-d0f5-43f2-932a-4d185a9d5b1c" providerId="AD" clId="Web-{C92185DB-D669-4481-BB6C-888C4B3A0B6F}" dt="2023-05-06T05:50:18.477" v="44"/>
          <ac:spMkLst>
            <pc:docMk/>
            <pc:sldMk cId="2411945002" sldId="257"/>
            <ac:spMk id="14" creationId="{074B4F7D-14B2-478B-8BF5-01E4E0C5D263}"/>
          </ac:spMkLst>
        </pc:spChg>
        <pc:spChg chg="add del">
          <ac:chgData name="Cooper Newlin" userId="S::cnewlin@students.kennesaw.edu::d752c8b9-d0f5-43f2-932a-4d185a9d5b1c" providerId="AD" clId="Web-{C92185DB-D669-4481-BB6C-888C4B3A0B6F}" dt="2023-05-06T07:18:44.344" v="705"/>
          <ac:spMkLst>
            <pc:docMk/>
            <pc:sldMk cId="2411945002" sldId="257"/>
            <ac:spMk id="16" creationId="{5AADD842-7469-481F-AEF2-DDA7D3A9ABB0}"/>
          </ac:spMkLst>
        </pc:spChg>
        <pc:spChg chg="add del">
          <ac:chgData name="Cooper Newlin" userId="S::cnewlin@students.kennesaw.edu::d752c8b9-d0f5-43f2-932a-4d185a9d5b1c" providerId="AD" clId="Web-{C92185DB-D669-4481-BB6C-888C4B3A0B6F}" dt="2023-05-06T07:18:44.344" v="705"/>
          <ac:spMkLst>
            <pc:docMk/>
            <pc:sldMk cId="2411945002" sldId="257"/>
            <ac:spMk id="17" creationId="{94058847-87A2-48B5-B733-C9FC6F0FF769}"/>
          </ac:spMkLst>
        </pc:spChg>
        <pc:spChg chg="add del">
          <ac:chgData name="Cooper Newlin" userId="S::cnewlin@students.kennesaw.edu::d752c8b9-d0f5-43f2-932a-4d185a9d5b1c" providerId="AD" clId="Web-{C92185DB-D669-4481-BB6C-888C4B3A0B6F}" dt="2023-05-06T07:18:44.344" v="705"/>
          <ac:spMkLst>
            <pc:docMk/>
            <pc:sldMk cId="2411945002" sldId="257"/>
            <ac:spMk id="18" creationId="{38CE886A-266A-45DB-B141-3271799F49BD}"/>
          </ac:spMkLst>
        </pc:spChg>
        <pc:spChg chg="add">
          <ac:chgData name="Cooper Newlin" userId="S::cnewlin@students.kennesaw.edu::d752c8b9-d0f5-43f2-932a-4d185a9d5b1c" providerId="AD" clId="Web-{C92185DB-D669-4481-BB6C-888C4B3A0B6F}" dt="2023-05-06T07:18:44.344" v="705"/>
          <ac:spMkLst>
            <pc:docMk/>
            <pc:sldMk cId="2411945002" sldId="257"/>
            <ac:spMk id="23" creationId="{231BF440-39FA-4087-84CC-2EEC0BBDAF29}"/>
          </ac:spMkLst>
        </pc:spChg>
        <pc:spChg chg="add">
          <ac:chgData name="Cooper Newlin" userId="S::cnewlin@students.kennesaw.edu::d752c8b9-d0f5-43f2-932a-4d185a9d5b1c" providerId="AD" clId="Web-{C92185DB-D669-4481-BB6C-888C4B3A0B6F}" dt="2023-05-06T07:18:44.344" v="705"/>
          <ac:spMkLst>
            <pc:docMk/>
            <pc:sldMk cId="2411945002" sldId="257"/>
            <ac:spMk id="25" creationId="{F04E4CBA-303B-48BD-8451-C2701CB0EEBF}"/>
          </ac:spMkLst>
        </pc:spChg>
        <pc:spChg chg="add">
          <ac:chgData name="Cooper Newlin" userId="S::cnewlin@students.kennesaw.edu::d752c8b9-d0f5-43f2-932a-4d185a9d5b1c" providerId="AD" clId="Web-{C92185DB-D669-4481-BB6C-888C4B3A0B6F}" dt="2023-05-06T07:18:44.344" v="705"/>
          <ac:spMkLst>
            <pc:docMk/>
            <pc:sldMk cId="2411945002" sldId="257"/>
            <ac:spMk id="27" creationId="{F6CA58B3-AFCC-4A40-9882-50D5080879B0}"/>
          </ac:spMkLst>
        </pc:spChg>
        <pc:spChg chg="add">
          <ac:chgData name="Cooper Newlin" userId="S::cnewlin@students.kennesaw.edu::d752c8b9-d0f5-43f2-932a-4d185a9d5b1c" providerId="AD" clId="Web-{C92185DB-D669-4481-BB6C-888C4B3A0B6F}" dt="2023-05-06T07:18:44.344" v="705"/>
          <ac:spMkLst>
            <pc:docMk/>
            <pc:sldMk cId="2411945002" sldId="257"/>
            <ac:spMk id="29" creationId="{75C56826-D4E5-42ED-8529-079651CB3005}"/>
          </ac:spMkLst>
        </pc:spChg>
        <pc:spChg chg="add">
          <ac:chgData name="Cooper Newlin" userId="S::cnewlin@students.kennesaw.edu::d752c8b9-d0f5-43f2-932a-4d185a9d5b1c" providerId="AD" clId="Web-{C92185DB-D669-4481-BB6C-888C4B3A0B6F}" dt="2023-05-06T07:18:44.344" v="705"/>
          <ac:spMkLst>
            <pc:docMk/>
            <pc:sldMk cId="2411945002" sldId="257"/>
            <ac:spMk id="31" creationId="{82095FCE-EF05-4443-B97A-85DEE3A5CA17}"/>
          </ac:spMkLst>
        </pc:spChg>
        <pc:spChg chg="add">
          <ac:chgData name="Cooper Newlin" userId="S::cnewlin@students.kennesaw.edu::d752c8b9-d0f5-43f2-932a-4d185a9d5b1c" providerId="AD" clId="Web-{C92185DB-D669-4481-BB6C-888C4B3A0B6F}" dt="2023-05-06T07:18:44.344" v="705"/>
          <ac:spMkLst>
            <pc:docMk/>
            <pc:sldMk cId="2411945002" sldId="257"/>
            <ac:spMk id="33" creationId="{CA00AE6B-AA30-4CF8-BA6F-339B780AD76C}"/>
          </ac:spMkLst>
        </pc:spChg>
        <pc:picChg chg="add mod ord">
          <ac:chgData name="Cooper Newlin" userId="S::cnewlin@students.kennesaw.edu::d752c8b9-d0f5-43f2-932a-4d185a9d5b1c" providerId="AD" clId="Web-{C92185DB-D669-4481-BB6C-888C4B3A0B6F}" dt="2023-05-06T07:18:44.344" v="705"/>
          <ac:picMkLst>
            <pc:docMk/>
            <pc:sldMk cId="2411945002" sldId="257"/>
            <ac:picMk id="5" creationId="{DE4853D3-A8FD-C4A1-7CDC-D022224A83DE}"/>
          </ac:picMkLst>
        </pc:picChg>
        <pc:picChg chg="add mod ord">
          <ac:chgData name="Cooper Newlin" userId="S::cnewlin@students.kennesaw.edu::d752c8b9-d0f5-43f2-932a-4d185a9d5b1c" providerId="AD" clId="Web-{C92185DB-D669-4481-BB6C-888C4B3A0B6F}" dt="2023-05-06T07:18:44.344" v="705"/>
          <ac:picMkLst>
            <pc:docMk/>
            <pc:sldMk cId="2411945002" sldId="257"/>
            <ac:picMk id="6" creationId="{DCD28D4F-2A1A-94E1-49C7-9202F73F0FBF}"/>
          </ac:picMkLst>
        </pc:picChg>
      </pc:sldChg>
      <pc:sldChg chg="addSp delSp modSp add replId">
        <pc:chgData name="Cooper Newlin" userId="S::cnewlin@students.kennesaw.edu::d752c8b9-d0f5-43f2-932a-4d185a9d5b1c" providerId="AD" clId="Web-{C92185DB-D669-4481-BB6C-888C4B3A0B6F}" dt="2023-05-06T07:19:15.610" v="706"/>
        <pc:sldMkLst>
          <pc:docMk/>
          <pc:sldMk cId="3296451036" sldId="258"/>
        </pc:sldMkLst>
        <pc:spChg chg="mod">
          <ac:chgData name="Cooper Newlin" userId="S::cnewlin@students.kennesaw.edu::d752c8b9-d0f5-43f2-932a-4d185a9d5b1c" providerId="AD" clId="Web-{C92185DB-D669-4481-BB6C-888C4B3A0B6F}" dt="2023-05-06T07:19:15.610" v="706"/>
          <ac:spMkLst>
            <pc:docMk/>
            <pc:sldMk cId="3296451036" sldId="258"/>
            <ac:spMk id="2" creationId="{9DA891BB-2369-6143-4933-493E3DEAD030}"/>
          </ac:spMkLst>
        </pc:spChg>
        <pc:spChg chg="add mod ord">
          <ac:chgData name="Cooper Newlin" userId="S::cnewlin@students.kennesaw.edu::d752c8b9-d0f5-43f2-932a-4d185a9d5b1c" providerId="AD" clId="Web-{C92185DB-D669-4481-BB6C-888C4B3A0B6F}" dt="2023-05-06T07:19:15.610" v="706"/>
          <ac:spMkLst>
            <pc:docMk/>
            <pc:sldMk cId="3296451036" sldId="258"/>
            <ac:spMk id="3" creationId="{E021C7A5-1300-D725-5E3E-440719705B33}"/>
          </ac:spMkLst>
        </pc:spChg>
        <pc:spChg chg="del">
          <ac:chgData name="Cooper Newlin" userId="S::cnewlin@students.kennesaw.edu::d752c8b9-d0f5-43f2-932a-4d185a9d5b1c" providerId="AD" clId="Web-{C92185DB-D669-4481-BB6C-888C4B3A0B6F}" dt="2023-05-06T07:19:15.610" v="706"/>
          <ac:spMkLst>
            <pc:docMk/>
            <pc:sldMk cId="3296451036" sldId="258"/>
            <ac:spMk id="16" creationId="{5AADD842-7469-481F-AEF2-DDA7D3A9ABB0}"/>
          </ac:spMkLst>
        </pc:spChg>
        <pc:spChg chg="del">
          <ac:chgData name="Cooper Newlin" userId="S::cnewlin@students.kennesaw.edu::d752c8b9-d0f5-43f2-932a-4d185a9d5b1c" providerId="AD" clId="Web-{C92185DB-D669-4481-BB6C-888C4B3A0B6F}" dt="2023-05-06T07:19:15.610" v="706"/>
          <ac:spMkLst>
            <pc:docMk/>
            <pc:sldMk cId="3296451036" sldId="258"/>
            <ac:spMk id="17" creationId="{94058847-87A2-48B5-B733-C9FC6F0FF769}"/>
          </ac:spMkLst>
        </pc:spChg>
        <pc:spChg chg="del">
          <ac:chgData name="Cooper Newlin" userId="S::cnewlin@students.kennesaw.edu::d752c8b9-d0f5-43f2-932a-4d185a9d5b1c" providerId="AD" clId="Web-{C92185DB-D669-4481-BB6C-888C4B3A0B6F}" dt="2023-05-06T07:19:15.610" v="706"/>
          <ac:spMkLst>
            <pc:docMk/>
            <pc:sldMk cId="3296451036" sldId="258"/>
            <ac:spMk id="18" creationId="{38CE886A-266A-45DB-B141-3271799F49BD}"/>
          </ac:spMkLst>
        </pc:spChg>
        <pc:spChg chg="add">
          <ac:chgData name="Cooper Newlin" userId="S::cnewlin@students.kennesaw.edu::d752c8b9-d0f5-43f2-932a-4d185a9d5b1c" providerId="AD" clId="Web-{C92185DB-D669-4481-BB6C-888C4B3A0B6F}" dt="2023-05-06T07:19:15.610" v="706"/>
          <ac:spMkLst>
            <pc:docMk/>
            <pc:sldMk cId="3296451036" sldId="258"/>
            <ac:spMk id="23" creationId="{8108D317-7CBD-4897-BD1F-959436D2A3BE}"/>
          </ac:spMkLst>
        </pc:spChg>
        <pc:spChg chg="add">
          <ac:chgData name="Cooper Newlin" userId="S::cnewlin@students.kennesaw.edu::d752c8b9-d0f5-43f2-932a-4d185a9d5b1c" providerId="AD" clId="Web-{C92185DB-D669-4481-BB6C-888C4B3A0B6F}" dt="2023-05-06T07:19:15.610" v="706"/>
          <ac:spMkLst>
            <pc:docMk/>
            <pc:sldMk cId="3296451036" sldId="258"/>
            <ac:spMk id="25" creationId="{D6297641-8B9F-4767-9606-8A11313227BF}"/>
          </ac:spMkLst>
        </pc:spChg>
        <pc:spChg chg="add">
          <ac:chgData name="Cooper Newlin" userId="S::cnewlin@students.kennesaw.edu::d752c8b9-d0f5-43f2-932a-4d185a9d5b1c" providerId="AD" clId="Web-{C92185DB-D669-4481-BB6C-888C4B3A0B6F}" dt="2023-05-06T07:19:15.610" v="706"/>
          <ac:spMkLst>
            <pc:docMk/>
            <pc:sldMk cId="3296451036" sldId="258"/>
            <ac:spMk id="27" creationId="{D8F3CA65-EA00-46B4-9616-39E6853F7BED}"/>
          </ac:spMkLst>
        </pc:spChg>
        <pc:picChg chg="add mod">
          <ac:chgData name="Cooper Newlin" userId="S::cnewlin@students.kennesaw.edu::d752c8b9-d0f5-43f2-932a-4d185a9d5b1c" providerId="AD" clId="Web-{C92185DB-D669-4481-BB6C-888C4B3A0B6F}" dt="2023-05-06T07:19:15.610" v="706"/>
          <ac:picMkLst>
            <pc:docMk/>
            <pc:sldMk cId="3296451036" sldId="258"/>
            <ac:picMk id="4" creationId="{802F4FE2-E60B-D648-F0C5-C94C559DB30E}"/>
          </ac:picMkLst>
        </pc:picChg>
      </pc:sldChg>
      <pc:sldChg chg="new del">
        <pc:chgData name="Cooper Newlin" userId="S::cnewlin@students.kennesaw.edu::d752c8b9-d0f5-43f2-932a-4d185a9d5b1c" providerId="AD" clId="Web-{C92185DB-D669-4481-BB6C-888C4B3A0B6F}" dt="2023-05-06T05:50:30.243" v="46"/>
        <pc:sldMkLst>
          <pc:docMk/>
          <pc:sldMk cId="3854891018" sldId="258"/>
        </pc:sldMkLst>
      </pc:sldChg>
      <pc:sldChg chg="new del">
        <pc:chgData name="Cooper Newlin" userId="S::cnewlin@students.kennesaw.edu::d752c8b9-d0f5-43f2-932a-4d185a9d5b1c" providerId="AD" clId="Web-{C92185DB-D669-4481-BB6C-888C4B3A0B6F}" dt="2023-05-06T05:50:31.665" v="49"/>
        <pc:sldMkLst>
          <pc:docMk/>
          <pc:sldMk cId="433037679" sldId="259"/>
        </pc:sldMkLst>
      </pc:sldChg>
      <pc:sldChg chg="addSp delSp modSp add del replId">
        <pc:chgData name="Cooper Newlin" userId="S::cnewlin@students.kennesaw.edu::d752c8b9-d0f5-43f2-932a-4d185a9d5b1c" providerId="AD" clId="Web-{C92185DB-D669-4481-BB6C-888C4B3A0B6F}" dt="2023-05-06T07:18:06.984" v="704"/>
        <pc:sldMkLst>
          <pc:docMk/>
          <pc:sldMk cId="1381464474" sldId="259"/>
        </pc:sldMkLst>
        <pc:spChg chg="mod">
          <ac:chgData name="Cooper Newlin" userId="S::cnewlin@students.kennesaw.edu::d752c8b9-d0f5-43f2-932a-4d185a9d5b1c" providerId="AD" clId="Web-{C92185DB-D669-4481-BB6C-888C4B3A0B6F}" dt="2023-05-06T07:18:06.984" v="704"/>
          <ac:spMkLst>
            <pc:docMk/>
            <pc:sldMk cId="1381464474" sldId="259"/>
            <ac:spMk id="2" creationId="{9DA891BB-2369-6143-4933-493E3DEAD030}"/>
          </ac:spMkLst>
        </pc:spChg>
        <pc:spChg chg="del">
          <ac:chgData name="Cooper Newlin" userId="S::cnewlin@students.kennesaw.edu::d752c8b9-d0f5-43f2-932a-4d185a9d5b1c" providerId="AD" clId="Web-{C92185DB-D669-4481-BB6C-888C4B3A0B6F}" dt="2023-05-06T07:18:06.984" v="704"/>
          <ac:spMkLst>
            <pc:docMk/>
            <pc:sldMk cId="1381464474" sldId="259"/>
            <ac:spMk id="16" creationId="{5AADD842-7469-481F-AEF2-DDA7D3A9ABB0}"/>
          </ac:spMkLst>
        </pc:spChg>
        <pc:spChg chg="del">
          <ac:chgData name="Cooper Newlin" userId="S::cnewlin@students.kennesaw.edu::d752c8b9-d0f5-43f2-932a-4d185a9d5b1c" providerId="AD" clId="Web-{C92185DB-D669-4481-BB6C-888C4B3A0B6F}" dt="2023-05-06T07:18:06.984" v="704"/>
          <ac:spMkLst>
            <pc:docMk/>
            <pc:sldMk cId="1381464474" sldId="259"/>
            <ac:spMk id="17" creationId="{94058847-87A2-48B5-B733-C9FC6F0FF769}"/>
          </ac:spMkLst>
        </pc:spChg>
        <pc:spChg chg="del">
          <ac:chgData name="Cooper Newlin" userId="S::cnewlin@students.kennesaw.edu::d752c8b9-d0f5-43f2-932a-4d185a9d5b1c" providerId="AD" clId="Web-{C92185DB-D669-4481-BB6C-888C4B3A0B6F}" dt="2023-05-06T07:18:06.984" v="704"/>
          <ac:spMkLst>
            <pc:docMk/>
            <pc:sldMk cId="1381464474" sldId="259"/>
            <ac:spMk id="18" creationId="{38CE886A-266A-45DB-B141-3271799F49BD}"/>
          </ac:spMkLst>
        </pc:spChg>
        <pc:spChg chg="add">
          <ac:chgData name="Cooper Newlin" userId="S::cnewlin@students.kennesaw.edu::d752c8b9-d0f5-43f2-932a-4d185a9d5b1c" providerId="AD" clId="Web-{C92185DB-D669-4481-BB6C-888C4B3A0B6F}" dt="2023-05-06T07:18:06.984" v="704"/>
          <ac:spMkLst>
            <pc:docMk/>
            <pc:sldMk cId="1381464474" sldId="259"/>
            <ac:spMk id="23" creationId="{A4AC5506-6312-4701-8D3C-40187889A947}"/>
          </ac:spMkLst>
        </pc:spChg>
        <pc:picChg chg="add mod">
          <ac:chgData name="Cooper Newlin" userId="S::cnewlin@students.kennesaw.edu::d752c8b9-d0f5-43f2-932a-4d185a9d5b1c" providerId="AD" clId="Web-{C92185DB-D669-4481-BB6C-888C4B3A0B6F}" dt="2023-05-06T07:18:06.984" v="704"/>
          <ac:picMkLst>
            <pc:docMk/>
            <pc:sldMk cId="1381464474" sldId="259"/>
            <ac:picMk id="3" creationId="{56F1E6FE-B229-FC98-BA7F-D0A8361D7841}"/>
          </ac:picMkLst>
        </pc:picChg>
      </pc:sldChg>
      <pc:sldChg chg="new del">
        <pc:chgData name="Cooper Newlin" userId="S::cnewlin@students.kennesaw.edu::d752c8b9-d0f5-43f2-932a-4d185a9d5b1c" providerId="AD" clId="Web-{C92185DB-D669-4481-BB6C-888C4B3A0B6F}" dt="2023-05-06T05:50:30.821" v="47"/>
        <pc:sldMkLst>
          <pc:docMk/>
          <pc:sldMk cId="928720837" sldId="260"/>
        </pc:sldMkLst>
      </pc:sldChg>
      <pc:sldChg chg="addSp delSp modSp add replId">
        <pc:chgData name="Cooper Newlin" userId="S::cnewlin@students.kennesaw.edu::d752c8b9-d0f5-43f2-932a-4d185a9d5b1c" providerId="AD" clId="Web-{C92185DB-D669-4481-BB6C-888C4B3A0B6F}" dt="2023-05-06T07:19:31.595" v="707"/>
        <pc:sldMkLst>
          <pc:docMk/>
          <pc:sldMk cId="1644697353" sldId="260"/>
        </pc:sldMkLst>
        <pc:spChg chg="mod">
          <ac:chgData name="Cooper Newlin" userId="S::cnewlin@students.kennesaw.edu::d752c8b9-d0f5-43f2-932a-4d185a9d5b1c" providerId="AD" clId="Web-{C92185DB-D669-4481-BB6C-888C4B3A0B6F}" dt="2023-05-06T07:19:31.595" v="707"/>
          <ac:spMkLst>
            <pc:docMk/>
            <pc:sldMk cId="1644697353" sldId="260"/>
            <ac:spMk id="2" creationId="{9DA891BB-2369-6143-4933-493E3DEAD030}"/>
          </ac:spMkLst>
        </pc:spChg>
        <pc:spChg chg="add mod ord">
          <ac:chgData name="Cooper Newlin" userId="S::cnewlin@students.kennesaw.edu::d752c8b9-d0f5-43f2-932a-4d185a9d5b1c" providerId="AD" clId="Web-{C92185DB-D669-4481-BB6C-888C4B3A0B6F}" dt="2023-05-06T07:19:31.595" v="707"/>
          <ac:spMkLst>
            <pc:docMk/>
            <pc:sldMk cId="1644697353" sldId="260"/>
            <ac:spMk id="3" creationId="{382EBAEF-F62B-E311-698E-748104E1725B}"/>
          </ac:spMkLst>
        </pc:spChg>
        <pc:spChg chg="del">
          <ac:chgData name="Cooper Newlin" userId="S::cnewlin@students.kennesaw.edu::d752c8b9-d0f5-43f2-932a-4d185a9d5b1c" providerId="AD" clId="Web-{C92185DB-D669-4481-BB6C-888C4B3A0B6F}" dt="2023-05-06T07:19:31.595" v="707"/>
          <ac:spMkLst>
            <pc:docMk/>
            <pc:sldMk cId="1644697353" sldId="260"/>
            <ac:spMk id="16" creationId="{5AADD842-7469-481F-AEF2-DDA7D3A9ABB0}"/>
          </ac:spMkLst>
        </pc:spChg>
        <pc:spChg chg="del">
          <ac:chgData name="Cooper Newlin" userId="S::cnewlin@students.kennesaw.edu::d752c8b9-d0f5-43f2-932a-4d185a9d5b1c" providerId="AD" clId="Web-{C92185DB-D669-4481-BB6C-888C4B3A0B6F}" dt="2023-05-06T07:19:31.595" v="707"/>
          <ac:spMkLst>
            <pc:docMk/>
            <pc:sldMk cId="1644697353" sldId="260"/>
            <ac:spMk id="17" creationId="{94058847-87A2-48B5-B733-C9FC6F0FF769}"/>
          </ac:spMkLst>
        </pc:spChg>
        <pc:spChg chg="del">
          <ac:chgData name="Cooper Newlin" userId="S::cnewlin@students.kennesaw.edu::d752c8b9-d0f5-43f2-932a-4d185a9d5b1c" providerId="AD" clId="Web-{C92185DB-D669-4481-BB6C-888C4B3A0B6F}" dt="2023-05-06T07:19:31.595" v="707"/>
          <ac:spMkLst>
            <pc:docMk/>
            <pc:sldMk cId="1644697353" sldId="260"/>
            <ac:spMk id="18" creationId="{38CE886A-266A-45DB-B141-3271799F49BD}"/>
          </ac:spMkLst>
        </pc:spChg>
        <pc:spChg chg="add">
          <ac:chgData name="Cooper Newlin" userId="S::cnewlin@students.kennesaw.edu::d752c8b9-d0f5-43f2-932a-4d185a9d5b1c" providerId="AD" clId="Web-{C92185DB-D669-4481-BB6C-888C4B3A0B6F}" dt="2023-05-06T07:19:31.595" v="707"/>
          <ac:spMkLst>
            <pc:docMk/>
            <pc:sldMk cId="1644697353" sldId="260"/>
            <ac:spMk id="23" creationId="{49B9E8A9-352D-4DCB-9485-C777000D4979}"/>
          </ac:spMkLst>
        </pc:spChg>
        <pc:spChg chg="add">
          <ac:chgData name="Cooper Newlin" userId="S::cnewlin@students.kennesaw.edu::d752c8b9-d0f5-43f2-932a-4d185a9d5b1c" providerId="AD" clId="Web-{C92185DB-D669-4481-BB6C-888C4B3A0B6F}" dt="2023-05-06T07:19:31.595" v="707"/>
          <ac:spMkLst>
            <pc:docMk/>
            <pc:sldMk cId="1644697353" sldId="260"/>
            <ac:spMk id="25" creationId="{C2A9B0E5-C2C1-4B85-99A9-117A659D5FE0}"/>
          </ac:spMkLst>
        </pc:spChg>
        <pc:spChg chg="add">
          <ac:chgData name="Cooper Newlin" userId="S::cnewlin@students.kennesaw.edu::d752c8b9-d0f5-43f2-932a-4d185a9d5b1c" providerId="AD" clId="Web-{C92185DB-D669-4481-BB6C-888C4B3A0B6F}" dt="2023-05-06T07:19:31.595" v="707"/>
          <ac:spMkLst>
            <pc:docMk/>
            <pc:sldMk cId="1644697353" sldId="260"/>
            <ac:spMk id="27" creationId="{3A8AEACA-9535-4BE8-A91B-8BE82BA54751}"/>
          </ac:spMkLst>
        </pc:spChg>
        <pc:picChg chg="add mod">
          <ac:chgData name="Cooper Newlin" userId="S::cnewlin@students.kennesaw.edu::d752c8b9-d0f5-43f2-932a-4d185a9d5b1c" providerId="AD" clId="Web-{C92185DB-D669-4481-BB6C-888C4B3A0B6F}" dt="2023-05-06T07:19:31.595" v="707"/>
          <ac:picMkLst>
            <pc:docMk/>
            <pc:sldMk cId="1644697353" sldId="260"/>
            <ac:picMk id="4" creationId="{DF6FE0E5-C479-566A-8B3D-7DDC505EED3A}"/>
          </ac:picMkLst>
        </pc:picChg>
        <pc:picChg chg="add mod">
          <ac:chgData name="Cooper Newlin" userId="S::cnewlin@students.kennesaw.edu::d752c8b9-d0f5-43f2-932a-4d185a9d5b1c" providerId="AD" clId="Web-{C92185DB-D669-4481-BB6C-888C4B3A0B6F}" dt="2023-05-06T07:19:31.595" v="707"/>
          <ac:picMkLst>
            <pc:docMk/>
            <pc:sldMk cId="1644697353" sldId="260"/>
            <ac:picMk id="5" creationId="{57185A99-5C9B-2D24-211D-02EF92A86B70}"/>
          </ac:picMkLst>
        </pc:picChg>
      </pc:sldChg>
      <pc:sldChg chg="addSp delSp modSp add replId">
        <pc:chgData name="Cooper Newlin" userId="S::cnewlin@students.kennesaw.edu::d752c8b9-d0f5-43f2-932a-4d185a9d5b1c" providerId="AD" clId="Web-{C92185DB-D669-4481-BB6C-888C4B3A0B6F}" dt="2023-05-06T07:17:18.692" v="703"/>
        <pc:sldMkLst>
          <pc:docMk/>
          <pc:sldMk cId="703074500" sldId="261"/>
        </pc:sldMkLst>
        <pc:spChg chg="mod">
          <ac:chgData name="Cooper Newlin" userId="S::cnewlin@students.kennesaw.edu::d752c8b9-d0f5-43f2-932a-4d185a9d5b1c" providerId="AD" clId="Web-{C92185DB-D669-4481-BB6C-888C4B3A0B6F}" dt="2023-05-06T07:17:18.692" v="703"/>
          <ac:spMkLst>
            <pc:docMk/>
            <pc:sldMk cId="703074500" sldId="261"/>
            <ac:spMk id="2" creationId="{9DA891BB-2369-6143-4933-493E3DEAD030}"/>
          </ac:spMkLst>
        </pc:spChg>
        <pc:spChg chg="del">
          <ac:chgData name="Cooper Newlin" userId="S::cnewlin@students.kennesaw.edu::d752c8b9-d0f5-43f2-932a-4d185a9d5b1c" providerId="AD" clId="Web-{C92185DB-D669-4481-BB6C-888C4B3A0B6F}" dt="2023-05-06T07:17:18.692" v="703"/>
          <ac:spMkLst>
            <pc:docMk/>
            <pc:sldMk cId="703074500" sldId="261"/>
            <ac:spMk id="16" creationId="{5AADD842-7469-481F-AEF2-DDA7D3A9ABB0}"/>
          </ac:spMkLst>
        </pc:spChg>
        <pc:spChg chg="del">
          <ac:chgData name="Cooper Newlin" userId="S::cnewlin@students.kennesaw.edu::d752c8b9-d0f5-43f2-932a-4d185a9d5b1c" providerId="AD" clId="Web-{C92185DB-D669-4481-BB6C-888C4B3A0B6F}" dt="2023-05-06T07:17:18.692" v="703"/>
          <ac:spMkLst>
            <pc:docMk/>
            <pc:sldMk cId="703074500" sldId="261"/>
            <ac:spMk id="17" creationId="{94058847-87A2-48B5-B733-C9FC6F0FF769}"/>
          </ac:spMkLst>
        </pc:spChg>
        <pc:spChg chg="del">
          <ac:chgData name="Cooper Newlin" userId="S::cnewlin@students.kennesaw.edu::d752c8b9-d0f5-43f2-932a-4d185a9d5b1c" providerId="AD" clId="Web-{C92185DB-D669-4481-BB6C-888C4B3A0B6F}" dt="2023-05-06T07:17:18.692" v="703"/>
          <ac:spMkLst>
            <pc:docMk/>
            <pc:sldMk cId="703074500" sldId="261"/>
            <ac:spMk id="18" creationId="{38CE886A-266A-45DB-B141-3271799F49BD}"/>
          </ac:spMkLst>
        </pc:spChg>
        <pc:spChg chg="add">
          <ac:chgData name="Cooper Newlin" userId="S::cnewlin@students.kennesaw.edu::d752c8b9-d0f5-43f2-932a-4d185a9d5b1c" providerId="AD" clId="Web-{C92185DB-D669-4481-BB6C-888C4B3A0B6F}" dt="2023-05-06T07:17:18.692" v="703"/>
          <ac:spMkLst>
            <pc:docMk/>
            <pc:sldMk cId="703074500" sldId="261"/>
            <ac:spMk id="23" creationId="{A4AC5506-6312-4701-8D3C-40187889A947}"/>
          </ac:spMkLst>
        </pc:spChg>
        <pc:picChg chg="add mod">
          <ac:chgData name="Cooper Newlin" userId="S::cnewlin@students.kennesaw.edu::d752c8b9-d0f5-43f2-932a-4d185a9d5b1c" providerId="AD" clId="Web-{C92185DB-D669-4481-BB6C-888C4B3A0B6F}" dt="2023-05-06T07:17:18.692" v="703"/>
          <ac:picMkLst>
            <pc:docMk/>
            <pc:sldMk cId="703074500" sldId="261"/>
            <ac:picMk id="3" creationId="{2A2F4D16-9993-1885-1AE4-D1E122E79723}"/>
          </ac:picMkLst>
        </pc:picChg>
      </pc:sldChg>
      <pc:sldChg chg="new del">
        <pc:chgData name="Cooper Newlin" userId="S::cnewlin@students.kennesaw.edu::d752c8b9-d0f5-43f2-932a-4d185a9d5b1c" providerId="AD" clId="Web-{C92185DB-D669-4481-BB6C-888C4B3A0B6F}" dt="2023-05-06T05:50:31.243" v="48"/>
        <pc:sldMkLst>
          <pc:docMk/>
          <pc:sldMk cId="2658547739" sldId="261"/>
        </pc:sldMkLst>
      </pc:sldChg>
      <pc:sldChg chg="addSp modSp add replId">
        <pc:chgData name="Cooper Newlin" userId="S::cnewlin@students.kennesaw.edu::d752c8b9-d0f5-43f2-932a-4d185a9d5b1c" providerId="AD" clId="Web-{C92185DB-D669-4481-BB6C-888C4B3A0B6F}" dt="2023-05-06T06:14:35.053" v="220" actId="14100"/>
        <pc:sldMkLst>
          <pc:docMk/>
          <pc:sldMk cId="2326259900" sldId="262"/>
        </pc:sldMkLst>
        <pc:spChg chg="mod">
          <ac:chgData name="Cooper Newlin" userId="S::cnewlin@students.kennesaw.edu::d752c8b9-d0f5-43f2-932a-4d185a9d5b1c" providerId="AD" clId="Web-{C92185DB-D669-4481-BB6C-888C4B3A0B6F}" dt="2023-05-06T05:54:22.435" v="90" actId="20577"/>
          <ac:spMkLst>
            <pc:docMk/>
            <pc:sldMk cId="2326259900" sldId="262"/>
            <ac:spMk id="2" creationId="{9DA891BB-2369-6143-4933-493E3DEAD030}"/>
          </ac:spMkLst>
        </pc:spChg>
        <pc:picChg chg="add mod">
          <ac:chgData name="Cooper Newlin" userId="S::cnewlin@students.kennesaw.edu::d752c8b9-d0f5-43f2-932a-4d185a9d5b1c" providerId="AD" clId="Web-{C92185DB-D669-4481-BB6C-888C4B3A0B6F}" dt="2023-05-06T06:14:25.116" v="217" actId="1076"/>
          <ac:picMkLst>
            <pc:docMk/>
            <pc:sldMk cId="2326259900" sldId="262"/>
            <ac:picMk id="3" creationId="{8238830E-5C4C-E76A-A038-A43B19B466FC}"/>
          </ac:picMkLst>
        </pc:picChg>
        <pc:picChg chg="add mod">
          <ac:chgData name="Cooper Newlin" userId="S::cnewlin@students.kennesaw.edu::d752c8b9-d0f5-43f2-932a-4d185a9d5b1c" providerId="AD" clId="Web-{C92185DB-D669-4481-BB6C-888C4B3A0B6F}" dt="2023-05-06T06:14:35.053" v="220" actId="14100"/>
          <ac:picMkLst>
            <pc:docMk/>
            <pc:sldMk cId="2326259900" sldId="262"/>
            <ac:picMk id="4" creationId="{F7904FF2-BA64-B5B0-DF5C-3E1057E31D57}"/>
          </ac:picMkLst>
        </pc:picChg>
      </pc:sldChg>
      <pc:sldChg chg="addSp delSp modSp add replId">
        <pc:chgData name="Cooper Newlin" userId="S::cnewlin@students.kennesaw.edu::d752c8b9-d0f5-43f2-932a-4d185a9d5b1c" providerId="AD" clId="Web-{C92185DB-D669-4481-BB6C-888C4B3A0B6F}" dt="2023-05-06T07:29:52.499" v="714"/>
        <pc:sldMkLst>
          <pc:docMk/>
          <pc:sldMk cId="3282309789" sldId="263"/>
        </pc:sldMkLst>
        <pc:spChg chg="mod">
          <ac:chgData name="Cooper Newlin" userId="S::cnewlin@students.kennesaw.edu::d752c8b9-d0f5-43f2-932a-4d185a9d5b1c" providerId="AD" clId="Web-{C92185DB-D669-4481-BB6C-888C4B3A0B6F}" dt="2023-05-06T07:29:52.499" v="714"/>
          <ac:spMkLst>
            <pc:docMk/>
            <pc:sldMk cId="3282309789" sldId="263"/>
            <ac:spMk id="2" creationId="{9DA891BB-2369-6143-4933-493E3DEAD030}"/>
          </ac:spMkLst>
        </pc:spChg>
        <pc:spChg chg="add del">
          <ac:chgData name="Cooper Newlin" userId="S::cnewlin@students.kennesaw.edu::d752c8b9-d0f5-43f2-932a-4d185a9d5b1c" providerId="AD" clId="Web-{C92185DB-D669-4481-BB6C-888C4B3A0B6F}" dt="2023-05-06T07:29:52.499" v="714"/>
          <ac:spMkLst>
            <pc:docMk/>
            <pc:sldMk cId="3282309789" sldId="263"/>
            <ac:spMk id="16" creationId="{5AADD842-7469-481F-AEF2-DDA7D3A9ABB0}"/>
          </ac:spMkLst>
        </pc:spChg>
        <pc:spChg chg="add del">
          <ac:chgData name="Cooper Newlin" userId="S::cnewlin@students.kennesaw.edu::d752c8b9-d0f5-43f2-932a-4d185a9d5b1c" providerId="AD" clId="Web-{C92185DB-D669-4481-BB6C-888C4B3A0B6F}" dt="2023-05-06T07:29:52.499" v="714"/>
          <ac:spMkLst>
            <pc:docMk/>
            <pc:sldMk cId="3282309789" sldId="263"/>
            <ac:spMk id="17" creationId="{94058847-87A2-48B5-B733-C9FC6F0FF769}"/>
          </ac:spMkLst>
        </pc:spChg>
        <pc:spChg chg="add del">
          <ac:chgData name="Cooper Newlin" userId="S::cnewlin@students.kennesaw.edu::d752c8b9-d0f5-43f2-932a-4d185a9d5b1c" providerId="AD" clId="Web-{C92185DB-D669-4481-BB6C-888C4B3A0B6F}" dt="2023-05-06T07:29:52.499" v="714"/>
          <ac:spMkLst>
            <pc:docMk/>
            <pc:sldMk cId="3282309789" sldId="263"/>
            <ac:spMk id="18" creationId="{38CE886A-266A-45DB-B141-3271799F49BD}"/>
          </ac:spMkLst>
        </pc:spChg>
        <pc:spChg chg="add del">
          <ac:chgData name="Cooper Newlin" userId="S::cnewlin@students.kennesaw.edu::d752c8b9-d0f5-43f2-932a-4d185a9d5b1c" providerId="AD" clId="Web-{C92185DB-D669-4481-BB6C-888C4B3A0B6F}" dt="2023-05-06T07:29:52.467" v="713"/>
          <ac:spMkLst>
            <pc:docMk/>
            <pc:sldMk cId="3282309789" sldId="263"/>
            <ac:spMk id="23" creationId="{A4AC5506-6312-4701-8D3C-40187889A947}"/>
          </ac:spMkLst>
        </pc:spChg>
        <pc:spChg chg="add">
          <ac:chgData name="Cooper Newlin" userId="S::cnewlin@students.kennesaw.edu::d752c8b9-d0f5-43f2-932a-4d185a9d5b1c" providerId="AD" clId="Web-{C92185DB-D669-4481-BB6C-888C4B3A0B6F}" dt="2023-05-06T07:29:52.499" v="714"/>
          <ac:spMkLst>
            <pc:docMk/>
            <pc:sldMk cId="3282309789" sldId="263"/>
            <ac:spMk id="25" creationId="{A4AC5506-6312-4701-8D3C-40187889A947}"/>
          </ac:spMkLst>
        </pc:spChg>
        <pc:graphicFrameChg chg="add del mod modGraphic">
          <ac:chgData name="Cooper Newlin" userId="S::cnewlin@students.kennesaw.edu::d752c8b9-d0f5-43f2-932a-4d185a9d5b1c" providerId="AD" clId="Web-{C92185DB-D669-4481-BB6C-888C4B3A0B6F}" dt="2023-05-06T06:56:01.382" v="336"/>
          <ac:graphicFrameMkLst>
            <pc:docMk/>
            <pc:sldMk cId="3282309789" sldId="263"/>
            <ac:graphicFrameMk id="4" creationId="{846954F5-6FAC-C176-AF19-DF8094D1AD60}"/>
          </ac:graphicFrameMkLst>
        </pc:graphicFrameChg>
        <pc:graphicFrameChg chg="add mod modGraphic">
          <ac:chgData name="Cooper Newlin" userId="S::cnewlin@students.kennesaw.edu::d752c8b9-d0f5-43f2-932a-4d185a9d5b1c" providerId="AD" clId="Web-{C92185DB-D669-4481-BB6C-888C4B3A0B6F}" dt="2023-05-06T07:29:52.499" v="714"/>
          <ac:graphicFrameMkLst>
            <pc:docMk/>
            <pc:sldMk cId="3282309789" sldId="263"/>
            <ac:graphicFrameMk id="5" creationId="{B544CED3-AA09-B5C9-E5BB-27E3C999628A}"/>
          </ac:graphicFrameMkLst>
        </pc:graphicFrameChg>
        <pc:picChg chg="add del mod">
          <ac:chgData name="Cooper Newlin" userId="S::cnewlin@students.kennesaw.edu::d752c8b9-d0f5-43f2-932a-4d185a9d5b1c" providerId="AD" clId="Web-{C92185DB-D669-4481-BB6C-888C4B3A0B6F}" dt="2023-05-06T06:22:23.440" v="257"/>
          <ac:picMkLst>
            <pc:docMk/>
            <pc:sldMk cId="3282309789" sldId="263"/>
            <ac:picMk id="3" creationId="{8E9B8682-1CA3-8ADB-C856-C40A41F232AB}"/>
          </ac:picMkLst>
        </pc:picChg>
      </pc:sldChg>
      <pc:sldChg chg="addSp modSp add del replId">
        <pc:chgData name="Cooper Newlin" userId="S::cnewlin@students.kennesaw.edu::d752c8b9-d0f5-43f2-932a-4d185a9d5b1c" providerId="AD" clId="Web-{C92185DB-D669-4481-BB6C-888C4B3A0B6F}" dt="2023-05-06T06:16:05.196" v="231"/>
        <pc:sldMkLst>
          <pc:docMk/>
          <pc:sldMk cId="3794893018" sldId="264"/>
        </pc:sldMkLst>
        <pc:spChg chg="mod">
          <ac:chgData name="Cooper Newlin" userId="S::cnewlin@students.kennesaw.edu::d752c8b9-d0f5-43f2-932a-4d185a9d5b1c" providerId="AD" clId="Web-{C92185DB-D669-4481-BB6C-888C4B3A0B6F}" dt="2023-05-06T05:54:32.967" v="95" actId="20577"/>
          <ac:spMkLst>
            <pc:docMk/>
            <pc:sldMk cId="3794893018" sldId="264"/>
            <ac:spMk id="2" creationId="{9DA891BB-2369-6143-4933-493E3DEAD030}"/>
          </ac:spMkLst>
        </pc:spChg>
        <pc:picChg chg="add mod">
          <ac:chgData name="Cooper Newlin" userId="S::cnewlin@students.kennesaw.edu::d752c8b9-d0f5-43f2-932a-4d185a9d5b1c" providerId="AD" clId="Web-{C92185DB-D669-4481-BB6C-888C4B3A0B6F}" dt="2023-05-06T06:14:58.069" v="224" actId="14100"/>
          <ac:picMkLst>
            <pc:docMk/>
            <pc:sldMk cId="3794893018" sldId="264"/>
            <ac:picMk id="3" creationId="{498B226D-D420-05DB-9814-6E4A4FD6CDE0}"/>
          </ac:picMkLst>
        </pc:picChg>
        <pc:picChg chg="add mod">
          <ac:chgData name="Cooper Newlin" userId="S::cnewlin@students.kennesaw.edu::d752c8b9-d0f5-43f2-932a-4d185a9d5b1c" providerId="AD" clId="Web-{C92185DB-D669-4481-BB6C-888C4B3A0B6F}" dt="2023-05-06T06:15:22.773" v="228" actId="14100"/>
          <ac:picMkLst>
            <pc:docMk/>
            <pc:sldMk cId="3794893018" sldId="264"/>
            <ac:picMk id="4" creationId="{8CDCA453-143C-55B0-6450-B26AFC576FAA}"/>
          </ac:picMkLst>
        </pc:picChg>
      </pc:sldChg>
      <pc:sldChg chg="addSp delSp modSp add replId">
        <pc:chgData name="Cooper Newlin" userId="S::cnewlin@students.kennesaw.edu::d752c8b9-d0f5-43f2-932a-4d185a9d5b1c" providerId="AD" clId="Web-{C92185DB-D669-4481-BB6C-888C4B3A0B6F}" dt="2023-05-06T07:32:20.834" v="723" actId="14100"/>
        <pc:sldMkLst>
          <pc:docMk/>
          <pc:sldMk cId="530275532" sldId="265"/>
        </pc:sldMkLst>
        <pc:spChg chg="mod">
          <ac:chgData name="Cooper Newlin" userId="S::cnewlin@students.kennesaw.edu::d752c8b9-d0f5-43f2-932a-4d185a9d5b1c" providerId="AD" clId="Web-{C92185DB-D669-4481-BB6C-888C4B3A0B6F}" dt="2023-05-06T07:16:29.686" v="700"/>
          <ac:spMkLst>
            <pc:docMk/>
            <pc:sldMk cId="530275532" sldId="265"/>
            <ac:spMk id="2" creationId="{9DA891BB-2369-6143-4933-493E3DEAD030}"/>
          </ac:spMkLst>
        </pc:spChg>
        <pc:spChg chg="del">
          <ac:chgData name="Cooper Newlin" userId="S::cnewlin@students.kennesaw.edu::d752c8b9-d0f5-43f2-932a-4d185a9d5b1c" providerId="AD" clId="Web-{C92185DB-D669-4481-BB6C-888C4B3A0B6F}" dt="2023-05-06T07:16:29.686" v="700"/>
          <ac:spMkLst>
            <pc:docMk/>
            <pc:sldMk cId="530275532" sldId="265"/>
            <ac:spMk id="16" creationId="{5AADD842-7469-481F-AEF2-DDA7D3A9ABB0}"/>
          </ac:spMkLst>
        </pc:spChg>
        <pc:spChg chg="del">
          <ac:chgData name="Cooper Newlin" userId="S::cnewlin@students.kennesaw.edu::d752c8b9-d0f5-43f2-932a-4d185a9d5b1c" providerId="AD" clId="Web-{C92185DB-D669-4481-BB6C-888C4B3A0B6F}" dt="2023-05-06T07:16:29.686" v="700"/>
          <ac:spMkLst>
            <pc:docMk/>
            <pc:sldMk cId="530275532" sldId="265"/>
            <ac:spMk id="17" creationId="{94058847-87A2-48B5-B733-C9FC6F0FF769}"/>
          </ac:spMkLst>
        </pc:spChg>
        <pc:spChg chg="del">
          <ac:chgData name="Cooper Newlin" userId="S::cnewlin@students.kennesaw.edu::d752c8b9-d0f5-43f2-932a-4d185a9d5b1c" providerId="AD" clId="Web-{C92185DB-D669-4481-BB6C-888C4B3A0B6F}" dt="2023-05-06T07:16:29.686" v="700"/>
          <ac:spMkLst>
            <pc:docMk/>
            <pc:sldMk cId="530275532" sldId="265"/>
            <ac:spMk id="18" creationId="{38CE886A-266A-45DB-B141-3271799F49BD}"/>
          </ac:spMkLst>
        </pc:spChg>
        <pc:spChg chg="add">
          <ac:chgData name="Cooper Newlin" userId="S::cnewlin@students.kennesaw.edu::d752c8b9-d0f5-43f2-932a-4d185a9d5b1c" providerId="AD" clId="Web-{C92185DB-D669-4481-BB6C-888C4B3A0B6F}" dt="2023-05-06T07:16:29.686" v="700"/>
          <ac:spMkLst>
            <pc:docMk/>
            <pc:sldMk cId="530275532" sldId="265"/>
            <ac:spMk id="23" creationId="{A4AC5506-6312-4701-8D3C-40187889A947}"/>
          </ac:spMkLst>
        </pc:spChg>
        <pc:picChg chg="add mod">
          <ac:chgData name="Cooper Newlin" userId="S::cnewlin@students.kennesaw.edu::d752c8b9-d0f5-43f2-932a-4d185a9d5b1c" providerId="AD" clId="Web-{C92185DB-D669-4481-BB6C-888C4B3A0B6F}" dt="2023-05-06T07:32:20.834" v="723" actId="14100"/>
          <ac:picMkLst>
            <pc:docMk/>
            <pc:sldMk cId="530275532" sldId="265"/>
            <ac:picMk id="3" creationId="{CBBA1D72-CA08-3BEB-6D8D-65BFE208EAEE}"/>
          </ac:picMkLst>
        </pc:picChg>
      </pc:sldChg>
      <pc:sldChg chg="modSp add replId">
        <pc:chgData name="Cooper Newlin" userId="S::cnewlin@students.kennesaw.edu::d752c8b9-d0f5-43f2-932a-4d185a9d5b1c" providerId="AD" clId="Web-{C92185DB-D669-4481-BB6C-888C4B3A0B6F}" dt="2023-05-06T05:56:13.281" v="123" actId="20577"/>
        <pc:sldMkLst>
          <pc:docMk/>
          <pc:sldMk cId="4096995226" sldId="266"/>
        </pc:sldMkLst>
        <pc:spChg chg="mod">
          <ac:chgData name="Cooper Newlin" userId="S::cnewlin@students.kennesaw.edu::d752c8b9-d0f5-43f2-932a-4d185a9d5b1c" providerId="AD" clId="Web-{C92185DB-D669-4481-BB6C-888C4B3A0B6F}" dt="2023-05-06T05:56:13.281" v="123" actId="20577"/>
          <ac:spMkLst>
            <pc:docMk/>
            <pc:sldMk cId="4096995226" sldId="266"/>
            <ac:spMk id="2" creationId="{9DA891BB-2369-6143-4933-493E3DEAD030}"/>
          </ac:spMkLst>
        </pc:spChg>
      </pc:sldChg>
      <pc:sldChg chg="modSp add del replId">
        <pc:chgData name="Cooper Newlin" userId="S::cnewlin@students.kennesaw.edu::d752c8b9-d0f5-43f2-932a-4d185a9d5b1c" providerId="AD" clId="Web-{C92185DB-D669-4481-BB6C-888C4B3A0B6F}" dt="2023-05-06T07:21:57.707" v="711"/>
        <pc:sldMkLst>
          <pc:docMk/>
          <pc:sldMk cId="1430799013" sldId="267"/>
        </pc:sldMkLst>
        <pc:spChg chg="mod">
          <ac:chgData name="Cooper Newlin" userId="S::cnewlin@students.kennesaw.edu::d752c8b9-d0f5-43f2-932a-4d185a9d5b1c" providerId="AD" clId="Web-{C92185DB-D669-4481-BB6C-888C4B3A0B6F}" dt="2023-05-06T05:56:05.672" v="121" actId="20577"/>
          <ac:spMkLst>
            <pc:docMk/>
            <pc:sldMk cId="1430799013" sldId="267"/>
            <ac:spMk id="2" creationId="{9DA891BB-2369-6143-4933-493E3DEAD030}"/>
          </ac:spMkLst>
        </pc:spChg>
      </pc:sldChg>
      <pc:sldChg chg="addSp delSp modSp add replId">
        <pc:chgData name="Cooper Newlin" userId="S::cnewlin@students.kennesaw.edu::d752c8b9-d0f5-43f2-932a-4d185a9d5b1c" providerId="AD" clId="Web-{C92185DB-D669-4481-BB6C-888C4B3A0B6F}" dt="2023-05-06T07:15:26.621" v="698" actId="20577"/>
        <pc:sldMkLst>
          <pc:docMk/>
          <pc:sldMk cId="290277482" sldId="268"/>
        </pc:sldMkLst>
        <pc:spChg chg="mod">
          <ac:chgData name="Cooper Newlin" userId="S::cnewlin@students.kennesaw.edu::d752c8b9-d0f5-43f2-932a-4d185a9d5b1c" providerId="AD" clId="Web-{C92185DB-D669-4481-BB6C-888C4B3A0B6F}" dt="2023-05-06T07:15:15.418" v="695"/>
          <ac:spMkLst>
            <pc:docMk/>
            <pc:sldMk cId="290277482" sldId="268"/>
            <ac:spMk id="2" creationId="{9DA891BB-2369-6143-4933-493E3DEAD030}"/>
          </ac:spMkLst>
        </pc:spChg>
        <pc:spChg chg="add mod">
          <ac:chgData name="Cooper Newlin" userId="S::cnewlin@students.kennesaw.edu::d752c8b9-d0f5-43f2-932a-4d185a9d5b1c" providerId="AD" clId="Web-{C92185DB-D669-4481-BB6C-888C4B3A0B6F}" dt="2023-05-06T07:15:26.621" v="698" actId="20577"/>
          <ac:spMkLst>
            <pc:docMk/>
            <pc:sldMk cId="290277482" sldId="268"/>
            <ac:spMk id="3" creationId="{AA683D8D-E02A-003E-53E3-72D1999AA1F6}"/>
          </ac:spMkLst>
        </pc:spChg>
        <pc:spChg chg="del">
          <ac:chgData name="Cooper Newlin" userId="S::cnewlin@students.kennesaw.edu::d752c8b9-d0f5-43f2-932a-4d185a9d5b1c" providerId="AD" clId="Web-{C92185DB-D669-4481-BB6C-888C4B3A0B6F}" dt="2023-05-06T07:15:15.418" v="695"/>
          <ac:spMkLst>
            <pc:docMk/>
            <pc:sldMk cId="290277482" sldId="268"/>
            <ac:spMk id="16" creationId="{5AADD842-7469-481F-AEF2-DDA7D3A9ABB0}"/>
          </ac:spMkLst>
        </pc:spChg>
        <pc:spChg chg="del">
          <ac:chgData name="Cooper Newlin" userId="S::cnewlin@students.kennesaw.edu::d752c8b9-d0f5-43f2-932a-4d185a9d5b1c" providerId="AD" clId="Web-{C92185DB-D669-4481-BB6C-888C4B3A0B6F}" dt="2023-05-06T07:15:15.418" v="695"/>
          <ac:spMkLst>
            <pc:docMk/>
            <pc:sldMk cId="290277482" sldId="268"/>
            <ac:spMk id="17" creationId="{94058847-87A2-48B5-B733-C9FC6F0FF769}"/>
          </ac:spMkLst>
        </pc:spChg>
        <pc:spChg chg="del">
          <ac:chgData name="Cooper Newlin" userId="S::cnewlin@students.kennesaw.edu::d752c8b9-d0f5-43f2-932a-4d185a9d5b1c" providerId="AD" clId="Web-{C92185DB-D669-4481-BB6C-888C4B3A0B6F}" dt="2023-05-06T07:15:15.418" v="695"/>
          <ac:spMkLst>
            <pc:docMk/>
            <pc:sldMk cId="290277482" sldId="268"/>
            <ac:spMk id="18" creationId="{38CE886A-266A-45DB-B141-3271799F49BD}"/>
          </ac:spMkLst>
        </pc:spChg>
        <pc:spChg chg="add">
          <ac:chgData name="Cooper Newlin" userId="S::cnewlin@students.kennesaw.edu::d752c8b9-d0f5-43f2-932a-4d185a9d5b1c" providerId="AD" clId="Web-{C92185DB-D669-4481-BB6C-888C4B3A0B6F}" dt="2023-05-06T07:15:15.418" v="695"/>
          <ac:spMkLst>
            <pc:docMk/>
            <pc:sldMk cId="290277482" sldId="268"/>
            <ac:spMk id="23" creationId="{4C2AC11E-3162-4990-A36E-92B07ECF16C2}"/>
          </ac:spMkLst>
        </pc:spChg>
        <pc:spChg chg="add">
          <ac:chgData name="Cooper Newlin" userId="S::cnewlin@students.kennesaw.edu::d752c8b9-d0f5-43f2-932a-4d185a9d5b1c" providerId="AD" clId="Web-{C92185DB-D669-4481-BB6C-888C4B3A0B6F}" dt="2023-05-06T07:15:15.418" v="695"/>
          <ac:spMkLst>
            <pc:docMk/>
            <pc:sldMk cId="290277482" sldId="268"/>
            <ac:spMk id="25" creationId="{9073D962-D3D2-4A72-8593-65C213CBFFC3}"/>
          </ac:spMkLst>
        </pc:spChg>
        <pc:spChg chg="add">
          <ac:chgData name="Cooper Newlin" userId="S::cnewlin@students.kennesaw.edu::d752c8b9-d0f5-43f2-932a-4d185a9d5b1c" providerId="AD" clId="Web-{C92185DB-D669-4481-BB6C-888C4B3A0B6F}" dt="2023-05-06T07:15:15.418" v="695"/>
          <ac:spMkLst>
            <pc:docMk/>
            <pc:sldMk cId="290277482" sldId="268"/>
            <ac:spMk id="27" creationId="{2387511B-F6E1-4929-AC90-94FB8B6B0F41}"/>
          </ac:spMkLst>
        </pc:spChg>
        <pc:spChg chg="add">
          <ac:chgData name="Cooper Newlin" userId="S::cnewlin@students.kennesaw.edu::d752c8b9-d0f5-43f2-932a-4d185a9d5b1c" providerId="AD" clId="Web-{C92185DB-D669-4481-BB6C-888C4B3A0B6F}" dt="2023-05-06T07:15:15.418" v="695"/>
          <ac:spMkLst>
            <pc:docMk/>
            <pc:sldMk cId="290277482" sldId="268"/>
            <ac:spMk id="29" creationId="{AA58F78C-27AB-465F-AA33-15E08AF267F9}"/>
          </ac:spMkLst>
        </pc:spChg>
        <pc:picChg chg="add mod">
          <ac:chgData name="Cooper Newlin" userId="S::cnewlin@students.kennesaw.edu::d752c8b9-d0f5-43f2-932a-4d185a9d5b1c" providerId="AD" clId="Web-{C92185DB-D669-4481-BB6C-888C4B3A0B6F}" dt="2023-05-06T07:15:15.418" v="695"/>
          <ac:picMkLst>
            <pc:docMk/>
            <pc:sldMk cId="290277482" sldId="268"/>
            <ac:picMk id="4" creationId="{1D138653-89B9-B4F9-332E-9EF07F07CB5A}"/>
          </ac:picMkLst>
        </pc:picChg>
        <pc:picChg chg="add mod">
          <ac:chgData name="Cooper Newlin" userId="S::cnewlin@students.kennesaw.edu::d752c8b9-d0f5-43f2-932a-4d185a9d5b1c" providerId="AD" clId="Web-{C92185DB-D669-4481-BB6C-888C4B3A0B6F}" dt="2023-05-06T07:15:15.418" v="695"/>
          <ac:picMkLst>
            <pc:docMk/>
            <pc:sldMk cId="290277482" sldId="268"/>
            <ac:picMk id="5" creationId="{5DF388D6-2892-3E48-28D7-958D7B561F3D}"/>
          </ac:picMkLst>
        </pc:picChg>
        <pc:picChg chg="add mod ord">
          <ac:chgData name="Cooper Newlin" userId="S::cnewlin@students.kennesaw.edu::d752c8b9-d0f5-43f2-932a-4d185a9d5b1c" providerId="AD" clId="Web-{C92185DB-D669-4481-BB6C-888C4B3A0B6F}" dt="2023-05-06T07:15:15.418" v="695"/>
          <ac:picMkLst>
            <pc:docMk/>
            <pc:sldMk cId="290277482" sldId="268"/>
            <ac:picMk id="6" creationId="{2ADB55A8-5091-7F0A-CF36-ED68D2AB7D1B}"/>
          </ac:picMkLst>
        </pc:picChg>
        <pc:picChg chg="add mod">
          <ac:chgData name="Cooper Newlin" userId="S::cnewlin@students.kennesaw.edu::d752c8b9-d0f5-43f2-932a-4d185a9d5b1c" providerId="AD" clId="Web-{C92185DB-D669-4481-BB6C-888C4B3A0B6F}" dt="2023-05-06T07:15:15.418" v="695"/>
          <ac:picMkLst>
            <pc:docMk/>
            <pc:sldMk cId="290277482" sldId="268"/>
            <ac:picMk id="7" creationId="{78A617D0-D91E-23C9-78B1-2DDC0C1798BD}"/>
          </ac:picMkLst>
        </pc:picChg>
      </pc:sldChg>
      <pc:sldChg chg="addSp delSp modSp add del replId addAnim">
        <pc:chgData name="Cooper Newlin" userId="S::cnewlin@students.kennesaw.edu::d752c8b9-d0f5-43f2-932a-4d185a9d5b1c" providerId="AD" clId="Web-{C92185DB-D669-4481-BB6C-888C4B3A0B6F}" dt="2023-05-06T07:31:35.348" v="717"/>
        <pc:sldMkLst>
          <pc:docMk/>
          <pc:sldMk cId="1992541131" sldId="269"/>
        </pc:sldMkLst>
        <pc:spChg chg="mod">
          <ac:chgData name="Cooper Newlin" userId="S::cnewlin@students.kennesaw.edu::d752c8b9-d0f5-43f2-932a-4d185a9d5b1c" providerId="AD" clId="Web-{C92185DB-D669-4481-BB6C-888C4B3A0B6F}" dt="2023-05-06T07:20:45.706" v="708"/>
          <ac:spMkLst>
            <pc:docMk/>
            <pc:sldMk cId="1992541131" sldId="269"/>
            <ac:spMk id="2" creationId="{9DA891BB-2369-6143-4933-493E3DEAD030}"/>
          </ac:spMkLst>
        </pc:spChg>
        <pc:spChg chg="del">
          <ac:chgData name="Cooper Newlin" userId="S::cnewlin@students.kennesaw.edu::d752c8b9-d0f5-43f2-932a-4d185a9d5b1c" providerId="AD" clId="Web-{C92185DB-D669-4481-BB6C-888C4B3A0B6F}" dt="2023-05-06T07:20:45.706" v="708"/>
          <ac:spMkLst>
            <pc:docMk/>
            <pc:sldMk cId="1992541131" sldId="269"/>
            <ac:spMk id="16" creationId="{5AADD842-7469-481F-AEF2-DDA7D3A9ABB0}"/>
          </ac:spMkLst>
        </pc:spChg>
        <pc:spChg chg="del">
          <ac:chgData name="Cooper Newlin" userId="S::cnewlin@students.kennesaw.edu::d752c8b9-d0f5-43f2-932a-4d185a9d5b1c" providerId="AD" clId="Web-{C92185DB-D669-4481-BB6C-888C4B3A0B6F}" dt="2023-05-06T07:20:45.706" v="708"/>
          <ac:spMkLst>
            <pc:docMk/>
            <pc:sldMk cId="1992541131" sldId="269"/>
            <ac:spMk id="17" creationId="{94058847-87A2-48B5-B733-C9FC6F0FF769}"/>
          </ac:spMkLst>
        </pc:spChg>
        <pc:spChg chg="del">
          <ac:chgData name="Cooper Newlin" userId="S::cnewlin@students.kennesaw.edu::d752c8b9-d0f5-43f2-932a-4d185a9d5b1c" providerId="AD" clId="Web-{C92185DB-D669-4481-BB6C-888C4B3A0B6F}" dt="2023-05-06T07:20:45.706" v="708"/>
          <ac:spMkLst>
            <pc:docMk/>
            <pc:sldMk cId="1992541131" sldId="269"/>
            <ac:spMk id="18" creationId="{38CE886A-266A-45DB-B141-3271799F49BD}"/>
          </ac:spMkLst>
        </pc:spChg>
        <pc:spChg chg="add del">
          <ac:chgData name="Cooper Newlin" userId="S::cnewlin@students.kennesaw.edu::d752c8b9-d0f5-43f2-932a-4d185a9d5b1c" providerId="AD" clId="Web-{C92185DB-D669-4481-BB6C-888C4B3A0B6F}" dt="2023-05-06T07:31:17.895" v="715"/>
          <ac:spMkLst>
            <pc:docMk/>
            <pc:sldMk cId="1992541131" sldId="269"/>
            <ac:spMk id="25" creationId="{A4AC5506-6312-4701-8D3C-40187889A947}"/>
          </ac:spMkLst>
        </pc:spChg>
        <pc:spChg chg="add">
          <ac:chgData name="Cooper Newlin" userId="S::cnewlin@students.kennesaw.edu::d752c8b9-d0f5-43f2-932a-4d185a9d5b1c" providerId="AD" clId="Web-{C92185DB-D669-4481-BB6C-888C4B3A0B6F}" dt="2023-05-06T07:31:17.895" v="715"/>
          <ac:spMkLst>
            <pc:docMk/>
            <pc:sldMk cId="1992541131" sldId="269"/>
            <ac:spMk id="32" creationId="{A4AC5506-6312-4701-8D3C-40187889A947}"/>
          </ac:spMkLst>
        </pc:spChg>
        <pc:picChg chg="add del">
          <ac:chgData name="Cooper Newlin" userId="S::cnewlin@students.kennesaw.edu::d752c8b9-d0f5-43f2-932a-4d185a9d5b1c" providerId="AD" clId="Web-{C92185DB-D669-4481-BB6C-888C4B3A0B6F}" dt="2023-05-06T07:20:47.674" v="710"/>
          <ac:picMkLst>
            <pc:docMk/>
            <pc:sldMk cId="1992541131" sldId="269"/>
            <ac:picMk id="22" creationId="{D80AB399-C45D-031A-B1F5-A8BA4A45F1D4}"/>
          </ac:picMkLst>
        </pc:picChg>
        <pc:picChg chg="add del">
          <ac:chgData name="Cooper Newlin" userId="S::cnewlin@students.kennesaw.edu::d752c8b9-d0f5-43f2-932a-4d185a9d5b1c" providerId="AD" clId="Web-{C92185DB-D669-4481-BB6C-888C4B3A0B6F}" dt="2023-05-06T07:31:19.864" v="716"/>
          <ac:picMkLst>
            <pc:docMk/>
            <pc:sldMk cId="1992541131" sldId="269"/>
            <ac:picMk id="29" creationId="{CC6485D7-D037-A7D1-E296-2FFFED99EA98}"/>
          </ac:picMkLst>
        </pc:picChg>
      </pc:sldChg>
      <pc:sldChg chg="addSp delSp modSp add replId">
        <pc:chgData name="Cooper Newlin" userId="S::cnewlin@students.kennesaw.edu::d752c8b9-d0f5-43f2-932a-4d185a9d5b1c" providerId="AD" clId="Web-{C92185DB-D669-4481-BB6C-888C4B3A0B6F}" dt="2023-05-06T06:12:42.457" v="209" actId="14100"/>
        <pc:sldMkLst>
          <pc:docMk/>
          <pc:sldMk cId="1974458290" sldId="270"/>
        </pc:sldMkLst>
        <pc:spChg chg="del mod">
          <ac:chgData name="Cooper Newlin" userId="S::cnewlin@students.kennesaw.edu::d752c8b9-d0f5-43f2-932a-4d185a9d5b1c" providerId="AD" clId="Web-{C92185DB-D669-4481-BB6C-888C4B3A0B6F}" dt="2023-05-06T06:12:19.066" v="201"/>
          <ac:spMkLst>
            <pc:docMk/>
            <pc:sldMk cId="1974458290" sldId="270"/>
            <ac:spMk id="2" creationId="{9DA891BB-2369-6143-4933-493E3DEAD030}"/>
          </ac:spMkLst>
        </pc:spChg>
        <pc:picChg chg="add mod">
          <ac:chgData name="Cooper Newlin" userId="S::cnewlin@students.kennesaw.edu::d752c8b9-d0f5-43f2-932a-4d185a9d5b1c" providerId="AD" clId="Web-{C92185DB-D669-4481-BB6C-888C4B3A0B6F}" dt="2023-05-06T06:12:42.457" v="209" actId="14100"/>
          <ac:picMkLst>
            <pc:docMk/>
            <pc:sldMk cId="1974458290" sldId="270"/>
            <ac:picMk id="3" creationId="{CB9EFFE8-E160-0500-ADD5-D61FAE3857D1}"/>
          </ac:picMkLst>
        </pc:picChg>
      </pc:sldChg>
      <pc:sldChg chg="addSp delSp modSp add replId">
        <pc:chgData name="Cooper Newlin" userId="S::cnewlin@students.kennesaw.edu::d752c8b9-d0f5-43f2-932a-4d185a9d5b1c" providerId="AD" clId="Web-{C92185DB-D669-4481-BB6C-888C4B3A0B6F}" dt="2023-05-06T07:17:00.019" v="702" actId="1076"/>
        <pc:sldMkLst>
          <pc:docMk/>
          <pc:sldMk cId="1219631611" sldId="271"/>
        </pc:sldMkLst>
        <pc:picChg chg="del">
          <ac:chgData name="Cooper Newlin" userId="S::cnewlin@students.kennesaw.edu::d752c8b9-d0f5-43f2-932a-4d185a9d5b1c" providerId="AD" clId="Web-{C92185DB-D669-4481-BB6C-888C4B3A0B6F}" dt="2023-05-06T06:16:11.165" v="234"/>
          <ac:picMkLst>
            <pc:docMk/>
            <pc:sldMk cId="1219631611" sldId="271"/>
            <ac:picMk id="3" creationId="{498B226D-D420-05DB-9814-6E4A4FD6CDE0}"/>
          </ac:picMkLst>
        </pc:picChg>
        <pc:picChg chg="del">
          <ac:chgData name="Cooper Newlin" userId="S::cnewlin@students.kennesaw.edu::d752c8b9-d0f5-43f2-932a-4d185a9d5b1c" providerId="AD" clId="Web-{C92185DB-D669-4481-BB6C-888C4B3A0B6F}" dt="2023-05-06T06:16:11.649" v="235"/>
          <ac:picMkLst>
            <pc:docMk/>
            <pc:sldMk cId="1219631611" sldId="271"/>
            <ac:picMk id="4" creationId="{8CDCA453-143C-55B0-6450-B26AFC576FAA}"/>
          </ac:picMkLst>
        </pc:picChg>
        <pc:picChg chg="add mod">
          <ac:chgData name="Cooper Newlin" userId="S::cnewlin@students.kennesaw.edu::d752c8b9-d0f5-43f2-932a-4d185a9d5b1c" providerId="AD" clId="Web-{C92185DB-D669-4481-BB6C-888C4B3A0B6F}" dt="2023-05-06T06:16:27.964" v="239" actId="14100"/>
          <ac:picMkLst>
            <pc:docMk/>
            <pc:sldMk cId="1219631611" sldId="271"/>
            <ac:picMk id="5" creationId="{54E9D27D-062A-E8EF-AB5D-3497C813FCEF}"/>
          </ac:picMkLst>
        </pc:picChg>
        <pc:picChg chg="add mod">
          <ac:chgData name="Cooper Newlin" userId="S::cnewlin@students.kennesaw.edu::d752c8b9-d0f5-43f2-932a-4d185a9d5b1c" providerId="AD" clId="Web-{C92185DB-D669-4481-BB6C-888C4B3A0B6F}" dt="2023-05-06T07:17:00.019" v="702" actId="1076"/>
          <ac:picMkLst>
            <pc:docMk/>
            <pc:sldMk cId="1219631611" sldId="271"/>
            <ac:picMk id="6" creationId="{8AD6E84F-1512-81A2-833C-FF141B480F0F}"/>
          </ac:picMkLst>
        </pc:picChg>
        <pc:picChg chg="add mod">
          <ac:chgData name="Cooper Newlin" userId="S::cnewlin@students.kennesaw.edu::d752c8b9-d0f5-43f2-932a-4d185a9d5b1c" providerId="AD" clId="Web-{C92185DB-D669-4481-BB6C-888C4B3A0B6F}" dt="2023-05-06T06:17:04.511" v="249" actId="14100"/>
          <ac:picMkLst>
            <pc:docMk/>
            <pc:sldMk cId="1219631611" sldId="271"/>
            <ac:picMk id="7" creationId="{1D7B3D5B-D948-4DB7-E988-561E47AFFC77}"/>
          </ac:picMkLst>
        </pc:picChg>
      </pc:sldChg>
      <pc:sldChg chg="new del">
        <pc:chgData name="Cooper Newlin" userId="S::cnewlin@students.kennesaw.edu::d752c8b9-d0f5-43f2-932a-4d185a9d5b1c" providerId="AD" clId="Web-{C92185DB-D669-4481-BB6C-888C4B3A0B6F}" dt="2023-05-06T06:16:07.039" v="232"/>
        <pc:sldMkLst>
          <pc:docMk/>
          <pc:sldMk cId="2805429768" sldId="271"/>
        </pc:sldMkLst>
      </pc:sldChg>
      <pc:sldChg chg="modSp new">
        <pc:chgData name="Cooper Newlin" userId="S::cnewlin@students.kennesaw.edu::d752c8b9-d0f5-43f2-932a-4d185a9d5b1c" providerId="AD" clId="Web-{C92185DB-D669-4481-BB6C-888C4B3A0B6F}" dt="2023-05-06T07:31:42.802" v="720" actId="20577"/>
        <pc:sldMkLst>
          <pc:docMk/>
          <pc:sldMk cId="4177191485" sldId="272"/>
        </pc:sldMkLst>
        <pc:spChg chg="mod">
          <ac:chgData name="Cooper Newlin" userId="S::cnewlin@students.kennesaw.edu::d752c8b9-d0f5-43f2-932a-4d185a9d5b1c" providerId="AD" clId="Web-{C92185DB-D669-4481-BB6C-888C4B3A0B6F}" dt="2023-05-06T07:31:42.802" v="720" actId="20577"/>
          <ac:spMkLst>
            <pc:docMk/>
            <pc:sldMk cId="4177191485" sldId="272"/>
            <ac:spMk id="2" creationId="{DD208EE4-B765-7234-0DF9-3DD8FBA4D085}"/>
          </ac:spMkLst>
        </pc:spChg>
      </pc:sldChg>
    </pc:docChg>
  </pc:docChgLst>
  <pc:docChgLst>
    <pc:chgData name="Chris Turner" userId="S::cturn185@students.kennesaw.edu::5216b3f1-9ff2-4840-b67c-0ca67f00fb4c" providerId="AD" clId="Web-{1FAA65A5-235E-4B4C-E472-F72007F5CE6B}"/>
    <pc:docChg chg="modSld">
      <pc:chgData name="Chris Turner" userId="S::cturn185@students.kennesaw.edu::5216b3f1-9ff2-4840-b67c-0ca67f00fb4c" providerId="AD" clId="Web-{1FAA65A5-235E-4B4C-E472-F72007F5CE6B}" dt="2023-05-08T14:02:30.403" v="158" actId="14100"/>
      <pc:docMkLst>
        <pc:docMk/>
      </pc:docMkLst>
      <pc:sldChg chg="addSp delSp modSp mod setClrOvrMap">
        <pc:chgData name="Chris Turner" userId="S::cturn185@students.kennesaw.edu::5216b3f1-9ff2-4840-b67c-0ca67f00fb4c" providerId="AD" clId="Web-{1FAA65A5-235E-4B4C-E472-F72007F5CE6B}" dt="2023-05-08T14:01:17.261" v="148"/>
        <pc:sldMkLst>
          <pc:docMk/>
          <pc:sldMk cId="109857222" sldId="256"/>
        </pc:sldMkLst>
        <pc:spChg chg="mod">
          <ac:chgData name="Chris Turner" userId="S::cturn185@students.kennesaw.edu::5216b3f1-9ff2-4840-b67c-0ca67f00fb4c" providerId="AD" clId="Web-{1FAA65A5-235E-4B4C-E472-F72007F5CE6B}" dt="2023-05-08T14:01:14.573" v="145"/>
          <ac:spMkLst>
            <pc:docMk/>
            <pc:sldMk cId="109857222" sldId="256"/>
            <ac:spMk id="2" creationId="{00000000-0000-0000-0000-000000000000}"/>
          </ac:spMkLst>
        </pc:spChg>
        <pc:spChg chg="mod">
          <ac:chgData name="Chris Turner" userId="S::cturn185@students.kennesaw.edu::5216b3f1-9ff2-4840-b67c-0ca67f00fb4c" providerId="AD" clId="Web-{1FAA65A5-235E-4B4C-E472-F72007F5CE6B}" dt="2023-05-08T14:01:14.573" v="145"/>
          <ac:spMkLst>
            <pc:docMk/>
            <pc:sldMk cId="109857222" sldId="256"/>
            <ac:spMk id="3" creationId="{00000000-0000-0000-0000-000000000000}"/>
          </ac:spMkLst>
        </pc:spChg>
        <pc:spChg chg="add del">
          <ac:chgData name="Chris Turner" userId="S::cturn185@students.kennesaw.edu::5216b3f1-9ff2-4840-b67c-0ca67f00fb4c" providerId="AD" clId="Web-{1FAA65A5-235E-4B4C-E472-F72007F5CE6B}" dt="2023-05-08T14:01:14.573" v="145"/>
          <ac:spMkLst>
            <pc:docMk/>
            <pc:sldMk cId="109857222" sldId="256"/>
            <ac:spMk id="41" creationId="{55666830-9A19-4E01-8505-D6C7F9AC5665}"/>
          </ac:spMkLst>
        </pc:spChg>
        <pc:spChg chg="add del">
          <ac:chgData name="Chris Turner" userId="S::cturn185@students.kennesaw.edu::5216b3f1-9ff2-4840-b67c-0ca67f00fb4c" providerId="AD" clId="Web-{1FAA65A5-235E-4B4C-E472-F72007F5CE6B}" dt="2023-05-08T14:01:14.573" v="145"/>
          <ac:spMkLst>
            <pc:docMk/>
            <pc:sldMk cId="109857222" sldId="256"/>
            <ac:spMk id="42" creationId="{AE9FC877-7FB6-4D22-9988-35420644E202}"/>
          </ac:spMkLst>
        </pc:spChg>
        <pc:spChg chg="add del">
          <ac:chgData name="Chris Turner" userId="S::cturn185@students.kennesaw.edu::5216b3f1-9ff2-4840-b67c-0ca67f00fb4c" providerId="AD" clId="Web-{1FAA65A5-235E-4B4C-E472-F72007F5CE6B}" dt="2023-05-08T14:01:14.573" v="145"/>
          <ac:spMkLst>
            <pc:docMk/>
            <pc:sldMk cId="109857222" sldId="256"/>
            <ac:spMk id="43" creationId="{E41809D1-F12E-46BB-B804-5F209D325E8B}"/>
          </ac:spMkLst>
        </pc:spChg>
        <pc:spChg chg="add del">
          <ac:chgData name="Chris Turner" userId="S::cturn185@students.kennesaw.edu::5216b3f1-9ff2-4840-b67c-0ca67f00fb4c" providerId="AD" clId="Web-{1FAA65A5-235E-4B4C-E472-F72007F5CE6B}" dt="2023-05-08T14:01:14.573" v="145"/>
          <ac:spMkLst>
            <pc:docMk/>
            <pc:sldMk cId="109857222" sldId="256"/>
            <ac:spMk id="44" creationId="{AF2F604E-43BE-4DC3-B983-E071523364F8}"/>
          </ac:spMkLst>
        </pc:spChg>
        <pc:spChg chg="add del">
          <ac:chgData name="Chris Turner" userId="S::cturn185@students.kennesaw.edu::5216b3f1-9ff2-4840-b67c-0ca67f00fb4c" providerId="AD" clId="Web-{1FAA65A5-235E-4B4C-E472-F72007F5CE6B}" dt="2023-05-08T14:01:14.573" v="145"/>
          <ac:spMkLst>
            <pc:docMk/>
            <pc:sldMk cId="109857222" sldId="256"/>
            <ac:spMk id="45" creationId="{08C9B587-E65E-4B52-B37C-ABEBB6E87928}"/>
          </ac:spMkLst>
        </pc:spChg>
        <pc:spChg chg="add del">
          <ac:chgData name="Chris Turner" userId="S::cturn185@students.kennesaw.edu::5216b3f1-9ff2-4840-b67c-0ca67f00fb4c" providerId="AD" clId="Web-{1FAA65A5-235E-4B4C-E472-F72007F5CE6B}" dt="2023-05-08T14:01:02.667" v="141"/>
          <ac:spMkLst>
            <pc:docMk/>
            <pc:sldMk cId="109857222" sldId="256"/>
            <ac:spMk id="47" creationId="{665DBBEF-238B-476B-96AB-8AAC3224ECEA}"/>
          </ac:spMkLst>
        </pc:spChg>
        <pc:spChg chg="add del">
          <ac:chgData name="Chris Turner" userId="S::cturn185@students.kennesaw.edu::5216b3f1-9ff2-4840-b67c-0ca67f00fb4c" providerId="AD" clId="Web-{1FAA65A5-235E-4B4C-E472-F72007F5CE6B}" dt="2023-05-08T14:01:02.667" v="141"/>
          <ac:spMkLst>
            <pc:docMk/>
            <pc:sldMk cId="109857222" sldId="256"/>
            <ac:spMk id="48" creationId="{3FCFB1DE-0B7E-48CC-BA90-B2AB0889F9D6}"/>
          </ac:spMkLst>
        </pc:spChg>
        <pc:spChg chg="add del">
          <ac:chgData name="Chris Turner" userId="S::cturn185@students.kennesaw.edu::5216b3f1-9ff2-4840-b67c-0ca67f00fb4c" providerId="AD" clId="Web-{1FAA65A5-235E-4B4C-E472-F72007F5CE6B}" dt="2023-05-08T13:59:47.337" v="122"/>
          <ac:spMkLst>
            <pc:docMk/>
            <pc:sldMk cId="109857222" sldId="256"/>
            <ac:spMk id="50" creationId="{657F69E0-C4B0-4BEC-A689-4F8D877F05D4}"/>
          </ac:spMkLst>
        </pc:spChg>
        <pc:spChg chg="add del">
          <ac:chgData name="Chris Turner" userId="S::cturn185@students.kennesaw.edu::5216b3f1-9ff2-4840-b67c-0ca67f00fb4c" providerId="AD" clId="Web-{1FAA65A5-235E-4B4C-E472-F72007F5CE6B}" dt="2023-05-08T14:01:10.995" v="143"/>
          <ac:spMkLst>
            <pc:docMk/>
            <pc:sldMk cId="109857222" sldId="256"/>
            <ac:spMk id="51" creationId="{3C54F4CE-85F0-46ED-80DA-9518C9251AD1}"/>
          </ac:spMkLst>
        </pc:spChg>
        <pc:spChg chg="add del">
          <ac:chgData name="Chris Turner" userId="S::cturn185@students.kennesaw.edu::5216b3f1-9ff2-4840-b67c-0ca67f00fb4c" providerId="AD" clId="Web-{1FAA65A5-235E-4B4C-E472-F72007F5CE6B}" dt="2023-05-08T13:59:47.337" v="122"/>
          <ac:spMkLst>
            <pc:docMk/>
            <pc:sldMk cId="109857222" sldId="256"/>
            <ac:spMk id="52" creationId="{9F6380B4-6A1C-481E-8408-B4E6C75B9B81}"/>
          </ac:spMkLst>
        </pc:spChg>
        <pc:spChg chg="add del">
          <ac:chgData name="Chris Turner" userId="S::cturn185@students.kennesaw.edu::5216b3f1-9ff2-4840-b67c-0ca67f00fb4c" providerId="AD" clId="Web-{1FAA65A5-235E-4B4C-E472-F72007F5CE6B}" dt="2023-05-08T14:01:10.995" v="143"/>
          <ac:spMkLst>
            <pc:docMk/>
            <pc:sldMk cId="109857222" sldId="256"/>
            <ac:spMk id="53" creationId="{DADD1FCA-8ACB-4958-81DD-4CDD6D3E1921}"/>
          </ac:spMkLst>
        </pc:spChg>
        <pc:spChg chg="add del">
          <ac:chgData name="Chris Turner" userId="S::cturn185@students.kennesaw.edu::5216b3f1-9ff2-4840-b67c-0ca67f00fb4c" providerId="AD" clId="Web-{1FAA65A5-235E-4B4C-E472-F72007F5CE6B}" dt="2023-05-08T14:01:14.573" v="145"/>
          <ac:spMkLst>
            <pc:docMk/>
            <pc:sldMk cId="109857222" sldId="256"/>
            <ac:spMk id="55" creationId="{665DBBEF-238B-476B-96AB-8AAC3224ECEA}"/>
          </ac:spMkLst>
        </pc:spChg>
        <pc:spChg chg="add del">
          <ac:chgData name="Chris Turner" userId="S::cturn185@students.kennesaw.edu::5216b3f1-9ff2-4840-b67c-0ca67f00fb4c" providerId="AD" clId="Web-{1FAA65A5-235E-4B4C-E472-F72007F5CE6B}" dt="2023-05-08T14:01:14.573" v="145"/>
          <ac:spMkLst>
            <pc:docMk/>
            <pc:sldMk cId="109857222" sldId="256"/>
            <ac:spMk id="56" creationId="{3FCFB1DE-0B7E-48CC-BA90-B2AB0889F9D6}"/>
          </ac:spMkLst>
        </pc:spChg>
        <pc:picChg chg="add del mod">
          <ac:chgData name="Chris Turner" userId="S::cturn185@students.kennesaw.edu::5216b3f1-9ff2-4840-b67c-0ca67f00fb4c" providerId="AD" clId="Web-{1FAA65A5-235E-4B4C-E472-F72007F5CE6B}" dt="2023-05-08T14:00:04.509" v="125"/>
          <ac:picMkLst>
            <pc:docMk/>
            <pc:sldMk cId="109857222" sldId="256"/>
            <ac:picMk id="4" creationId="{717DB690-51FA-E6E5-1A00-DE78A2C82DFB}"/>
          </ac:picMkLst>
        </pc:picChg>
        <pc:picChg chg="add del mod">
          <ac:chgData name="Chris Turner" userId="S::cturn185@students.kennesaw.edu::5216b3f1-9ff2-4840-b67c-0ca67f00fb4c" providerId="AD" clId="Web-{1FAA65A5-235E-4B4C-E472-F72007F5CE6B}" dt="2023-05-08T14:01:17.261" v="148"/>
          <ac:picMkLst>
            <pc:docMk/>
            <pc:sldMk cId="109857222" sldId="256"/>
            <ac:picMk id="5" creationId="{04534EE1-4D1B-7284-7323-C021D3510F15}"/>
          </ac:picMkLst>
        </pc:picChg>
        <pc:picChg chg="add del mod">
          <ac:chgData name="Chris Turner" userId="S::cturn185@students.kennesaw.edu::5216b3f1-9ff2-4840-b67c-0ca67f00fb4c" providerId="AD" clId="Web-{1FAA65A5-235E-4B4C-E472-F72007F5CE6B}" dt="2023-05-08T14:01:16.323" v="147"/>
          <ac:picMkLst>
            <pc:docMk/>
            <pc:sldMk cId="109857222" sldId="256"/>
            <ac:picMk id="6" creationId="{B725B946-1947-739A-90A7-7AADBDB01576}"/>
          </ac:picMkLst>
        </pc:picChg>
      </pc:sldChg>
      <pc:sldChg chg="modSp">
        <pc:chgData name="Chris Turner" userId="S::cturn185@students.kennesaw.edu::5216b3f1-9ff2-4840-b67c-0ca67f00fb4c" providerId="AD" clId="Web-{1FAA65A5-235E-4B4C-E472-F72007F5CE6B}" dt="2023-05-08T13:44:00.374" v="0" actId="20577"/>
        <pc:sldMkLst>
          <pc:docMk/>
          <pc:sldMk cId="3296451036" sldId="258"/>
        </pc:sldMkLst>
        <pc:spChg chg="mod">
          <ac:chgData name="Chris Turner" userId="S::cturn185@students.kennesaw.edu::5216b3f1-9ff2-4840-b67c-0ca67f00fb4c" providerId="AD" clId="Web-{1FAA65A5-235E-4B4C-E472-F72007F5CE6B}" dt="2023-05-08T13:44:00.374" v="0" actId="20577"/>
          <ac:spMkLst>
            <pc:docMk/>
            <pc:sldMk cId="3296451036" sldId="258"/>
            <ac:spMk id="3" creationId="{E021C7A5-1300-D725-5E3E-440719705B33}"/>
          </ac:spMkLst>
        </pc:spChg>
      </pc:sldChg>
      <pc:sldChg chg="addSp delSp modSp">
        <pc:chgData name="Chris Turner" userId="S::cturn185@students.kennesaw.edu::5216b3f1-9ff2-4840-b67c-0ca67f00fb4c" providerId="AD" clId="Web-{1FAA65A5-235E-4B4C-E472-F72007F5CE6B}" dt="2023-05-08T14:02:28.122" v="157" actId="1076"/>
        <pc:sldMkLst>
          <pc:docMk/>
          <pc:sldMk cId="1644697353" sldId="260"/>
        </pc:sldMkLst>
        <pc:spChg chg="mod">
          <ac:chgData name="Chris Turner" userId="S::cturn185@students.kennesaw.edu::5216b3f1-9ff2-4840-b67c-0ca67f00fb4c" providerId="AD" clId="Web-{1FAA65A5-235E-4B4C-E472-F72007F5CE6B}" dt="2023-05-08T14:02:28.122" v="157" actId="1076"/>
          <ac:spMkLst>
            <pc:docMk/>
            <pc:sldMk cId="1644697353" sldId="260"/>
            <ac:spMk id="2" creationId="{9DA891BB-2369-6143-4933-493E3DEAD030}"/>
          </ac:spMkLst>
        </pc:spChg>
        <pc:spChg chg="mod">
          <ac:chgData name="Chris Turner" userId="S::cturn185@students.kennesaw.edu::5216b3f1-9ff2-4840-b67c-0ca67f00fb4c" providerId="AD" clId="Web-{1FAA65A5-235E-4B4C-E472-F72007F5CE6B}" dt="2023-05-08T14:00:30.353" v="136" actId="20577"/>
          <ac:spMkLst>
            <pc:docMk/>
            <pc:sldMk cId="1644697353" sldId="260"/>
            <ac:spMk id="3" creationId="{382EBAEF-F62B-E311-698E-748104E1725B}"/>
          </ac:spMkLst>
        </pc:spChg>
        <pc:spChg chg="add del mod">
          <ac:chgData name="Chris Turner" userId="S::cturn185@students.kennesaw.edu::5216b3f1-9ff2-4840-b67c-0ca67f00fb4c" providerId="AD" clId="Web-{1FAA65A5-235E-4B4C-E472-F72007F5CE6B}" dt="2023-05-08T13:57:53.615" v="98"/>
          <ac:spMkLst>
            <pc:docMk/>
            <pc:sldMk cId="1644697353" sldId="260"/>
            <ac:spMk id="7" creationId="{3FFFEF64-E0CE-9102-2F4B-2D430450B93D}"/>
          </ac:spMkLst>
        </pc:spChg>
        <pc:spChg chg="add del mod">
          <ac:chgData name="Chris Turner" userId="S::cturn185@students.kennesaw.edu::5216b3f1-9ff2-4840-b67c-0ca67f00fb4c" providerId="AD" clId="Web-{1FAA65A5-235E-4B4C-E472-F72007F5CE6B}" dt="2023-05-08T13:58:53.867" v="111"/>
          <ac:spMkLst>
            <pc:docMk/>
            <pc:sldMk cId="1644697353" sldId="260"/>
            <ac:spMk id="10" creationId="{EA88A00D-DED0-38DE-7D8C-6297A3C8D3EC}"/>
          </ac:spMkLst>
        </pc:spChg>
        <pc:spChg chg="add del">
          <ac:chgData name="Chris Turner" userId="S::cturn185@students.kennesaw.edu::5216b3f1-9ff2-4840-b67c-0ca67f00fb4c" providerId="AD" clId="Web-{1FAA65A5-235E-4B4C-E472-F72007F5CE6B}" dt="2023-05-08T13:57:11.301" v="75"/>
          <ac:spMkLst>
            <pc:docMk/>
            <pc:sldMk cId="1644697353" sldId="260"/>
            <ac:spMk id="23" creationId="{49B9E8A9-352D-4DCB-9485-C777000D4979}"/>
          </ac:spMkLst>
        </pc:spChg>
        <pc:spChg chg="add del">
          <ac:chgData name="Chris Turner" userId="S::cturn185@students.kennesaw.edu::5216b3f1-9ff2-4840-b67c-0ca67f00fb4c" providerId="AD" clId="Web-{1FAA65A5-235E-4B4C-E472-F72007F5CE6B}" dt="2023-05-08T13:57:11.301" v="75"/>
          <ac:spMkLst>
            <pc:docMk/>
            <pc:sldMk cId="1644697353" sldId="260"/>
            <ac:spMk id="25" creationId="{C2A9B0E5-C2C1-4B85-99A9-117A659D5FE0}"/>
          </ac:spMkLst>
        </pc:spChg>
        <pc:spChg chg="add del">
          <ac:chgData name="Chris Turner" userId="S::cturn185@students.kennesaw.edu::5216b3f1-9ff2-4840-b67c-0ca67f00fb4c" providerId="AD" clId="Web-{1FAA65A5-235E-4B4C-E472-F72007F5CE6B}" dt="2023-05-08T13:57:11.301" v="75"/>
          <ac:spMkLst>
            <pc:docMk/>
            <pc:sldMk cId="1644697353" sldId="260"/>
            <ac:spMk id="27" creationId="{3A8AEACA-9535-4BE8-A91B-8BE82BA54751}"/>
          </ac:spMkLst>
        </pc:spChg>
        <pc:spChg chg="add del">
          <ac:chgData name="Chris Turner" userId="S::cturn185@students.kennesaw.edu::5216b3f1-9ff2-4840-b67c-0ca67f00fb4c" providerId="AD" clId="Web-{1FAA65A5-235E-4B4C-E472-F72007F5CE6B}" dt="2023-05-08T13:57:11.301" v="75"/>
          <ac:spMkLst>
            <pc:docMk/>
            <pc:sldMk cId="1644697353" sldId="260"/>
            <ac:spMk id="32" creationId="{327D73B4-9F5C-4A64-A179-51B9500CB8B5}"/>
          </ac:spMkLst>
        </pc:spChg>
        <pc:spChg chg="add del">
          <ac:chgData name="Chris Turner" userId="S::cturn185@students.kennesaw.edu::5216b3f1-9ff2-4840-b67c-0ca67f00fb4c" providerId="AD" clId="Web-{1FAA65A5-235E-4B4C-E472-F72007F5CE6B}" dt="2023-05-08T13:57:11.301" v="75"/>
          <ac:spMkLst>
            <pc:docMk/>
            <pc:sldMk cId="1644697353" sldId="260"/>
            <ac:spMk id="38" creationId="{AB673405-BF85-493E-8558-0DCBEDB2BB49}"/>
          </ac:spMkLst>
        </pc:spChg>
        <pc:spChg chg="add del">
          <ac:chgData name="Chris Turner" userId="S::cturn185@students.kennesaw.edu::5216b3f1-9ff2-4840-b67c-0ca67f00fb4c" providerId="AD" clId="Web-{1FAA65A5-235E-4B4C-E472-F72007F5CE6B}" dt="2023-05-08T13:57:11.301" v="75"/>
          <ac:spMkLst>
            <pc:docMk/>
            <pc:sldMk cId="1644697353" sldId="260"/>
            <ac:spMk id="40" creationId="{C64EAE84-A813-4501-BC71-DBD14BA0265E}"/>
          </ac:spMkLst>
        </pc:spChg>
        <pc:spChg chg="add del">
          <ac:chgData name="Chris Turner" userId="S::cturn185@students.kennesaw.edu::5216b3f1-9ff2-4840-b67c-0ca67f00fb4c" providerId="AD" clId="Web-{1FAA65A5-235E-4B4C-E472-F72007F5CE6B}" dt="2023-05-08T13:57:11.301" v="75"/>
          <ac:spMkLst>
            <pc:docMk/>
            <pc:sldMk cId="1644697353" sldId="260"/>
            <ac:spMk id="42" creationId="{E3020543-B24B-4EC4-8FFC-8DD88EEA91A8}"/>
          </ac:spMkLst>
        </pc:spChg>
        <pc:grpChg chg="add del">
          <ac:chgData name="Chris Turner" userId="S::cturn185@students.kennesaw.edu::5216b3f1-9ff2-4840-b67c-0ca67f00fb4c" providerId="AD" clId="Web-{1FAA65A5-235E-4B4C-E472-F72007F5CE6B}" dt="2023-05-08T13:57:11.301" v="75"/>
          <ac:grpSpMkLst>
            <pc:docMk/>
            <pc:sldMk cId="1644697353" sldId="260"/>
            <ac:grpSpMk id="34" creationId="{05BBA018-FA75-43BF-99E6-1F5245727D29}"/>
          </ac:grpSpMkLst>
        </pc:grpChg>
        <pc:picChg chg="mod">
          <ac:chgData name="Chris Turner" userId="S::cturn185@students.kennesaw.edu::5216b3f1-9ff2-4840-b67c-0ca67f00fb4c" providerId="AD" clId="Web-{1FAA65A5-235E-4B4C-E472-F72007F5CE6B}" dt="2023-05-08T13:57:11.301" v="75"/>
          <ac:picMkLst>
            <pc:docMk/>
            <pc:sldMk cId="1644697353" sldId="260"/>
            <ac:picMk id="4" creationId="{DF6FE0E5-C479-566A-8B3D-7DDC505EED3A}"/>
          </ac:picMkLst>
        </pc:picChg>
        <pc:picChg chg="mod">
          <ac:chgData name="Chris Turner" userId="S::cturn185@students.kennesaw.edu::5216b3f1-9ff2-4840-b67c-0ca67f00fb4c" providerId="AD" clId="Web-{1FAA65A5-235E-4B4C-E472-F72007F5CE6B}" dt="2023-05-08T13:57:11.301" v="75"/>
          <ac:picMkLst>
            <pc:docMk/>
            <pc:sldMk cId="1644697353" sldId="260"/>
            <ac:picMk id="5" creationId="{57185A99-5C9B-2D24-211D-02EF92A86B70}"/>
          </ac:picMkLst>
        </pc:picChg>
        <pc:picChg chg="add del mod">
          <ac:chgData name="Chris Turner" userId="S::cturn185@students.kennesaw.edu::5216b3f1-9ff2-4840-b67c-0ca67f00fb4c" providerId="AD" clId="Web-{1FAA65A5-235E-4B4C-E472-F72007F5CE6B}" dt="2023-05-08T13:57:53.615" v="98"/>
          <ac:picMkLst>
            <pc:docMk/>
            <pc:sldMk cId="1644697353" sldId="260"/>
            <ac:picMk id="6" creationId="{86586AFC-26DF-730F-BBAE-D5FD9F4115D0}"/>
          </ac:picMkLst>
        </pc:picChg>
        <pc:picChg chg="add del mod ord">
          <ac:chgData name="Chris Turner" userId="S::cturn185@students.kennesaw.edu::5216b3f1-9ff2-4840-b67c-0ca67f00fb4c" providerId="AD" clId="Web-{1FAA65A5-235E-4B4C-E472-F72007F5CE6B}" dt="2023-05-08T13:59:09.898" v="116"/>
          <ac:picMkLst>
            <pc:docMk/>
            <pc:sldMk cId="1644697353" sldId="260"/>
            <ac:picMk id="9" creationId="{FD21E9A1-865D-5C1F-AB74-B988F090A1EA}"/>
          </ac:picMkLst>
        </pc:picChg>
        <pc:cxnChg chg="add del">
          <ac:chgData name="Chris Turner" userId="S::cturn185@students.kennesaw.edu::5216b3f1-9ff2-4840-b67c-0ca67f00fb4c" providerId="AD" clId="Web-{1FAA65A5-235E-4B4C-E472-F72007F5CE6B}" dt="2023-05-08T13:57:11.301" v="75"/>
          <ac:cxnSpMkLst>
            <pc:docMk/>
            <pc:sldMk cId="1644697353" sldId="260"/>
            <ac:cxnSpMk id="44" creationId="{C49DA8F6-BCC1-4447-B54C-57856834B94B}"/>
          </ac:cxnSpMkLst>
        </pc:cxnChg>
      </pc:sldChg>
      <pc:sldChg chg="addSp delSp modSp">
        <pc:chgData name="Chris Turner" userId="S::cturn185@students.kennesaw.edu::5216b3f1-9ff2-4840-b67c-0ca67f00fb4c" providerId="AD" clId="Web-{1FAA65A5-235E-4B4C-E472-F72007F5CE6B}" dt="2023-05-08T13:55:54.565" v="73"/>
        <pc:sldMkLst>
          <pc:docMk/>
          <pc:sldMk cId="703074500" sldId="261"/>
        </pc:sldMkLst>
        <pc:picChg chg="add del mod">
          <ac:chgData name="Chris Turner" userId="S::cturn185@students.kennesaw.edu::5216b3f1-9ff2-4840-b67c-0ca67f00fb4c" providerId="AD" clId="Web-{1FAA65A5-235E-4B4C-E472-F72007F5CE6B}" dt="2023-05-08T13:55:54.565" v="73"/>
          <ac:picMkLst>
            <pc:docMk/>
            <pc:sldMk cId="703074500" sldId="261"/>
            <ac:picMk id="5" creationId="{7657D849-3B15-322E-CCD9-22941BF79CF0}"/>
          </ac:picMkLst>
        </pc:picChg>
      </pc:sldChg>
      <pc:sldChg chg="modSp">
        <pc:chgData name="Chris Turner" userId="S::cturn185@students.kennesaw.edu::5216b3f1-9ff2-4840-b67c-0ca67f00fb4c" providerId="AD" clId="Web-{1FAA65A5-235E-4B4C-E472-F72007F5CE6B}" dt="2023-05-08T13:49:42.618" v="54" actId="20577"/>
        <pc:sldMkLst>
          <pc:docMk/>
          <pc:sldMk cId="4096995226" sldId="266"/>
        </pc:sldMkLst>
        <pc:spChg chg="mod">
          <ac:chgData name="Chris Turner" userId="S::cturn185@students.kennesaw.edu::5216b3f1-9ff2-4840-b67c-0ca67f00fb4c" providerId="AD" clId="Web-{1FAA65A5-235E-4B4C-E472-F72007F5CE6B}" dt="2023-05-08T13:49:42.618" v="54" actId="20577"/>
          <ac:spMkLst>
            <pc:docMk/>
            <pc:sldMk cId="4096995226" sldId="266"/>
            <ac:spMk id="3" creationId="{372FF484-068D-A3B3-A963-B2FB15AE59EF}"/>
          </ac:spMkLst>
        </pc:spChg>
      </pc:sldChg>
      <pc:sldChg chg="addSp modSp">
        <pc:chgData name="Chris Turner" userId="S::cturn185@students.kennesaw.edu::5216b3f1-9ff2-4840-b67c-0ca67f00fb4c" providerId="AD" clId="Web-{1FAA65A5-235E-4B4C-E472-F72007F5CE6B}" dt="2023-05-08T13:54:45.048" v="63" actId="1076"/>
        <pc:sldMkLst>
          <pc:docMk/>
          <pc:sldMk cId="290277482" sldId="268"/>
        </pc:sldMkLst>
        <pc:spChg chg="mod">
          <ac:chgData name="Chris Turner" userId="S::cturn185@students.kennesaw.edu::5216b3f1-9ff2-4840-b67c-0ca67f00fb4c" providerId="AD" clId="Web-{1FAA65A5-235E-4B4C-E472-F72007F5CE6B}" dt="2023-05-08T13:54:24.203" v="61" actId="20577"/>
          <ac:spMkLst>
            <pc:docMk/>
            <pc:sldMk cId="290277482" sldId="268"/>
            <ac:spMk id="8" creationId="{E0CA968B-D5DF-5E65-2813-22AB80D027D3}"/>
          </ac:spMkLst>
        </pc:spChg>
        <pc:picChg chg="add mod">
          <ac:chgData name="Chris Turner" userId="S::cturn185@students.kennesaw.edu::5216b3f1-9ff2-4840-b67c-0ca67f00fb4c" providerId="AD" clId="Web-{1FAA65A5-235E-4B4C-E472-F72007F5CE6B}" dt="2023-05-08T13:54:45.048" v="63" actId="1076"/>
          <ac:picMkLst>
            <pc:docMk/>
            <pc:sldMk cId="290277482" sldId="268"/>
            <ac:picMk id="9" creationId="{72F74D6E-FB8A-25B2-8BA1-420713BCFB2B}"/>
          </ac:picMkLst>
        </pc:picChg>
      </pc:sldChg>
      <pc:sldChg chg="delSp modSp">
        <pc:chgData name="Chris Turner" userId="S::cturn185@students.kennesaw.edu::5216b3f1-9ff2-4840-b67c-0ca67f00fb4c" providerId="AD" clId="Web-{1FAA65A5-235E-4B4C-E472-F72007F5CE6B}" dt="2023-05-08T14:02:30.403" v="158" actId="14100"/>
        <pc:sldMkLst>
          <pc:docMk/>
          <pc:sldMk cId="1219631611" sldId="271"/>
        </pc:sldMkLst>
        <pc:spChg chg="mod">
          <ac:chgData name="Chris Turner" userId="S::cturn185@students.kennesaw.edu::5216b3f1-9ff2-4840-b67c-0ca67f00fb4c" providerId="AD" clId="Web-{1FAA65A5-235E-4B4C-E472-F72007F5CE6B}" dt="2023-05-08T13:47:26.442" v="43" actId="20577"/>
          <ac:spMkLst>
            <pc:docMk/>
            <pc:sldMk cId="1219631611" sldId="271"/>
            <ac:spMk id="2" creationId="{9DA891BB-2369-6143-4933-493E3DEAD030}"/>
          </ac:spMkLst>
        </pc:spChg>
        <pc:picChg chg="mod">
          <ac:chgData name="Chris Turner" userId="S::cturn185@students.kennesaw.edu::5216b3f1-9ff2-4840-b67c-0ca67f00fb4c" providerId="AD" clId="Web-{1FAA65A5-235E-4B4C-E472-F72007F5CE6B}" dt="2023-05-08T14:02:30.403" v="158" actId="14100"/>
          <ac:picMkLst>
            <pc:docMk/>
            <pc:sldMk cId="1219631611" sldId="271"/>
            <ac:picMk id="5" creationId="{54E9D27D-062A-E8EF-AB5D-3497C813FCEF}"/>
          </ac:picMkLst>
        </pc:picChg>
        <pc:picChg chg="del">
          <ac:chgData name="Chris Turner" userId="S::cturn185@students.kennesaw.edu::5216b3f1-9ff2-4840-b67c-0ca67f00fb4c" providerId="AD" clId="Web-{1FAA65A5-235E-4B4C-E472-F72007F5CE6B}" dt="2023-05-08T13:48:00.974" v="44"/>
          <ac:picMkLst>
            <pc:docMk/>
            <pc:sldMk cId="1219631611" sldId="271"/>
            <ac:picMk id="6" creationId="{8AD6E84F-1512-81A2-833C-FF141B480F0F}"/>
          </ac:picMkLst>
        </pc:picChg>
        <pc:picChg chg="del">
          <ac:chgData name="Chris Turner" userId="S::cturn185@students.kennesaw.edu::5216b3f1-9ff2-4840-b67c-0ca67f00fb4c" providerId="AD" clId="Web-{1FAA65A5-235E-4B4C-E472-F72007F5CE6B}" dt="2023-05-08T13:48:01.787" v="45"/>
          <ac:picMkLst>
            <pc:docMk/>
            <pc:sldMk cId="1219631611" sldId="271"/>
            <ac:picMk id="7" creationId="{1D7B3D5B-D948-4DB7-E988-561E47AFFC77}"/>
          </ac:picMkLst>
        </pc:picChg>
      </pc:sldChg>
    </pc:docChg>
  </pc:docChgLst>
  <pc:docChgLst>
    <pc:chgData name="Hanson Chaney" userId="S::jchane16@students.kennesaw.edu::847fdbd5-1d30-4d49-84be-3167d584d6fa" providerId="AD" clId="Web-{C9F7B41E-500D-9F25-71DB-28D2127E9079}"/>
    <pc:docChg chg="modSld">
      <pc:chgData name="Hanson Chaney" userId="S::jchane16@students.kennesaw.edu::847fdbd5-1d30-4d49-84be-3167d584d6fa" providerId="AD" clId="Web-{C9F7B41E-500D-9F25-71DB-28D2127E9079}" dt="2023-05-06T23:36:24.602" v="5" actId="20577"/>
      <pc:docMkLst>
        <pc:docMk/>
      </pc:docMkLst>
      <pc:sldChg chg="modSp">
        <pc:chgData name="Hanson Chaney" userId="S::jchane16@students.kennesaw.edu::847fdbd5-1d30-4d49-84be-3167d584d6fa" providerId="AD" clId="Web-{C9F7B41E-500D-9F25-71DB-28D2127E9079}" dt="2023-05-06T23:36:24.602" v="5" actId="20577"/>
        <pc:sldMkLst>
          <pc:docMk/>
          <pc:sldMk cId="3296451036" sldId="258"/>
        </pc:sldMkLst>
        <pc:spChg chg="mod">
          <ac:chgData name="Hanson Chaney" userId="S::jchane16@students.kennesaw.edu::847fdbd5-1d30-4d49-84be-3167d584d6fa" providerId="AD" clId="Web-{C9F7B41E-500D-9F25-71DB-28D2127E9079}" dt="2023-05-06T23:36:24.602" v="5" actId="20577"/>
          <ac:spMkLst>
            <pc:docMk/>
            <pc:sldMk cId="3296451036" sldId="258"/>
            <ac:spMk id="3" creationId="{E021C7A5-1300-D725-5E3E-440719705B33}"/>
          </ac:spMkLst>
        </pc:spChg>
      </pc:sldChg>
    </pc:docChg>
  </pc:docChgLst>
  <pc:docChgLst>
    <pc:chgData name="Chris Turner" userId="S::cturn185@students.kennesaw.edu::5216b3f1-9ff2-4840-b67c-0ca67f00fb4c" providerId="AD" clId="Web-{A4CA9307-AF97-0DA4-F6FD-3EB12A0520F0}"/>
    <pc:docChg chg="addSld delSld modSld">
      <pc:chgData name="Chris Turner" userId="S::cturn185@students.kennesaw.edu::5216b3f1-9ff2-4840-b67c-0ca67f00fb4c" providerId="AD" clId="Web-{A4CA9307-AF97-0DA4-F6FD-3EB12A0520F0}" dt="2023-05-08T01:30:51.773" v="972" actId="20577"/>
      <pc:docMkLst>
        <pc:docMk/>
      </pc:docMkLst>
      <pc:sldChg chg="modSp">
        <pc:chgData name="Chris Turner" userId="S::cturn185@students.kennesaw.edu::5216b3f1-9ff2-4840-b67c-0ca67f00fb4c" providerId="AD" clId="Web-{A4CA9307-AF97-0DA4-F6FD-3EB12A0520F0}" dt="2023-05-08T00:42:47.405" v="1" actId="20577"/>
        <pc:sldMkLst>
          <pc:docMk/>
          <pc:sldMk cId="3296451036" sldId="258"/>
        </pc:sldMkLst>
        <pc:spChg chg="mod">
          <ac:chgData name="Chris Turner" userId="S::cturn185@students.kennesaw.edu::5216b3f1-9ff2-4840-b67c-0ca67f00fb4c" providerId="AD" clId="Web-{A4CA9307-AF97-0DA4-F6FD-3EB12A0520F0}" dt="2023-05-08T00:42:47.405" v="1" actId="20577"/>
          <ac:spMkLst>
            <pc:docMk/>
            <pc:sldMk cId="3296451036" sldId="258"/>
            <ac:spMk id="3" creationId="{E021C7A5-1300-D725-5E3E-440719705B33}"/>
          </ac:spMkLst>
        </pc:spChg>
      </pc:sldChg>
      <pc:sldChg chg="modSp">
        <pc:chgData name="Chris Turner" userId="S::cturn185@students.kennesaw.edu::5216b3f1-9ff2-4840-b67c-0ca67f00fb4c" providerId="AD" clId="Web-{A4CA9307-AF97-0DA4-F6FD-3EB12A0520F0}" dt="2023-05-08T01:10:42.355" v="419" actId="20577"/>
        <pc:sldMkLst>
          <pc:docMk/>
          <pc:sldMk cId="1644697353" sldId="260"/>
        </pc:sldMkLst>
        <pc:spChg chg="mod">
          <ac:chgData name="Chris Turner" userId="S::cturn185@students.kennesaw.edu::5216b3f1-9ff2-4840-b67c-0ca67f00fb4c" providerId="AD" clId="Web-{A4CA9307-AF97-0DA4-F6FD-3EB12A0520F0}" dt="2023-05-08T01:10:42.355" v="419" actId="20577"/>
          <ac:spMkLst>
            <pc:docMk/>
            <pc:sldMk cId="1644697353" sldId="260"/>
            <ac:spMk id="2" creationId="{9DA891BB-2369-6143-4933-493E3DEAD030}"/>
          </ac:spMkLst>
        </pc:spChg>
        <pc:spChg chg="mod">
          <ac:chgData name="Chris Turner" userId="S::cturn185@students.kennesaw.edu::5216b3f1-9ff2-4840-b67c-0ca67f00fb4c" providerId="AD" clId="Web-{A4CA9307-AF97-0DA4-F6FD-3EB12A0520F0}" dt="2023-05-08T00:52:51.817" v="35" actId="20577"/>
          <ac:spMkLst>
            <pc:docMk/>
            <pc:sldMk cId="1644697353" sldId="260"/>
            <ac:spMk id="3" creationId="{382EBAEF-F62B-E311-698E-748104E1725B}"/>
          </ac:spMkLst>
        </pc:spChg>
      </pc:sldChg>
      <pc:sldChg chg="addSp modSp">
        <pc:chgData name="Chris Turner" userId="S::cturn185@students.kennesaw.edu::5216b3f1-9ff2-4840-b67c-0ca67f00fb4c" providerId="AD" clId="Web-{A4CA9307-AF97-0DA4-F6FD-3EB12A0520F0}" dt="2023-05-08T00:55:09.119" v="46" actId="14100"/>
        <pc:sldMkLst>
          <pc:docMk/>
          <pc:sldMk cId="703074500" sldId="261"/>
        </pc:sldMkLst>
        <pc:picChg chg="mod">
          <ac:chgData name="Chris Turner" userId="S::cturn185@students.kennesaw.edu::5216b3f1-9ff2-4840-b67c-0ca67f00fb4c" providerId="AD" clId="Web-{A4CA9307-AF97-0DA4-F6FD-3EB12A0520F0}" dt="2023-05-08T00:55:09.119" v="46" actId="14100"/>
          <ac:picMkLst>
            <pc:docMk/>
            <pc:sldMk cId="703074500" sldId="261"/>
            <ac:picMk id="3" creationId="{2A2F4D16-9993-1885-1AE4-D1E122E79723}"/>
          </ac:picMkLst>
        </pc:picChg>
        <pc:picChg chg="add mod">
          <ac:chgData name="Chris Turner" userId="S::cturn185@students.kennesaw.edu::5216b3f1-9ff2-4840-b67c-0ca67f00fb4c" providerId="AD" clId="Web-{A4CA9307-AF97-0DA4-F6FD-3EB12A0520F0}" dt="2023-05-08T00:55:08.931" v="44" actId="1076"/>
          <ac:picMkLst>
            <pc:docMk/>
            <pc:sldMk cId="703074500" sldId="261"/>
            <ac:picMk id="4" creationId="{F3824121-983B-07C7-5E82-A9D5A3F84D0E}"/>
          </ac:picMkLst>
        </pc:picChg>
      </pc:sldChg>
      <pc:sldChg chg="modSp">
        <pc:chgData name="Chris Turner" userId="S::cturn185@students.kennesaw.edu::5216b3f1-9ff2-4840-b67c-0ca67f00fb4c" providerId="AD" clId="Web-{A4CA9307-AF97-0DA4-F6FD-3EB12A0520F0}" dt="2023-05-08T00:55:29.510" v="54" actId="20577"/>
        <pc:sldMkLst>
          <pc:docMk/>
          <pc:sldMk cId="2326259900" sldId="262"/>
        </pc:sldMkLst>
        <pc:spChg chg="mod">
          <ac:chgData name="Chris Turner" userId="S::cturn185@students.kennesaw.edu::5216b3f1-9ff2-4840-b67c-0ca67f00fb4c" providerId="AD" clId="Web-{A4CA9307-AF97-0DA4-F6FD-3EB12A0520F0}" dt="2023-05-08T00:55:29.510" v="54" actId="20577"/>
          <ac:spMkLst>
            <pc:docMk/>
            <pc:sldMk cId="2326259900" sldId="262"/>
            <ac:spMk id="2" creationId="{9DA891BB-2369-6143-4933-493E3DEAD030}"/>
          </ac:spMkLst>
        </pc:spChg>
      </pc:sldChg>
      <pc:sldChg chg="modSp">
        <pc:chgData name="Chris Turner" userId="S::cturn185@students.kennesaw.edu::5216b3f1-9ff2-4840-b67c-0ca67f00fb4c" providerId="AD" clId="Web-{A4CA9307-AF97-0DA4-F6FD-3EB12A0520F0}" dt="2023-05-08T01:00:05.629" v="86" actId="20577"/>
        <pc:sldMkLst>
          <pc:docMk/>
          <pc:sldMk cId="3282309789" sldId="263"/>
        </pc:sldMkLst>
        <pc:spChg chg="mod">
          <ac:chgData name="Chris Turner" userId="S::cturn185@students.kennesaw.edu::5216b3f1-9ff2-4840-b67c-0ca67f00fb4c" providerId="AD" clId="Web-{A4CA9307-AF97-0DA4-F6FD-3EB12A0520F0}" dt="2023-05-08T01:00:05.629" v="86" actId="20577"/>
          <ac:spMkLst>
            <pc:docMk/>
            <pc:sldMk cId="3282309789" sldId="263"/>
            <ac:spMk id="2" creationId="{9DA891BB-2369-6143-4933-493E3DEAD030}"/>
          </ac:spMkLst>
        </pc:spChg>
        <pc:graphicFrameChg chg="mod modGraphic">
          <ac:chgData name="Chris Turner" userId="S::cturn185@students.kennesaw.edu::5216b3f1-9ff2-4840-b67c-0ca67f00fb4c" providerId="AD" clId="Web-{A4CA9307-AF97-0DA4-F6FD-3EB12A0520F0}" dt="2023-05-08T00:59:24.581" v="85"/>
          <ac:graphicFrameMkLst>
            <pc:docMk/>
            <pc:sldMk cId="3282309789" sldId="263"/>
            <ac:graphicFrameMk id="5" creationId="{B544CED3-AA09-B5C9-E5BB-27E3C999628A}"/>
          </ac:graphicFrameMkLst>
        </pc:graphicFrameChg>
      </pc:sldChg>
      <pc:sldChg chg="modSp">
        <pc:chgData name="Chris Turner" userId="S::cturn185@students.kennesaw.edu::5216b3f1-9ff2-4840-b67c-0ca67f00fb4c" providerId="AD" clId="Web-{A4CA9307-AF97-0DA4-F6FD-3EB12A0520F0}" dt="2023-05-08T00:57:07.779" v="73" actId="20577"/>
        <pc:sldMkLst>
          <pc:docMk/>
          <pc:sldMk cId="3794893018" sldId="264"/>
        </pc:sldMkLst>
        <pc:spChg chg="mod">
          <ac:chgData name="Chris Turner" userId="S::cturn185@students.kennesaw.edu::5216b3f1-9ff2-4840-b67c-0ca67f00fb4c" providerId="AD" clId="Web-{A4CA9307-AF97-0DA4-F6FD-3EB12A0520F0}" dt="2023-05-08T00:57:07.779" v="73" actId="20577"/>
          <ac:spMkLst>
            <pc:docMk/>
            <pc:sldMk cId="3794893018" sldId="264"/>
            <ac:spMk id="2" creationId="{9DA891BB-2369-6143-4933-493E3DEAD030}"/>
          </ac:spMkLst>
        </pc:spChg>
      </pc:sldChg>
      <pc:sldChg chg="modSp">
        <pc:chgData name="Chris Turner" userId="S::cturn185@students.kennesaw.edu::5216b3f1-9ff2-4840-b67c-0ca67f00fb4c" providerId="AD" clId="Web-{A4CA9307-AF97-0DA4-F6FD-3EB12A0520F0}" dt="2023-05-08T01:00:15.458" v="89" actId="20577"/>
        <pc:sldMkLst>
          <pc:docMk/>
          <pc:sldMk cId="530275532" sldId="265"/>
        </pc:sldMkLst>
        <pc:spChg chg="mod">
          <ac:chgData name="Chris Turner" userId="S::cturn185@students.kennesaw.edu::5216b3f1-9ff2-4840-b67c-0ca67f00fb4c" providerId="AD" clId="Web-{A4CA9307-AF97-0DA4-F6FD-3EB12A0520F0}" dt="2023-05-08T01:00:15.458" v="89" actId="20577"/>
          <ac:spMkLst>
            <pc:docMk/>
            <pc:sldMk cId="530275532" sldId="265"/>
            <ac:spMk id="2" creationId="{9DA891BB-2369-6143-4933-493E3DEAD030}"/>
          </ac:spMkLst>
        </pc:spChg>
      </pc:sldChg>
      <pc:sldChg chg="addSp modSp">
        <pc:chgData name="Chris Turner" userId="S::cturn185@students.kennesaw.edu::5216b3f1-9ff2-4840-b67c-0ca67f00fb4c" providerId="AD" clId="Web-{A4CA9307-AF97-0DA4-F6FD-3EB12A0520F0}" dt="2023-05-08T01:09:07.399" v="407" actId="20577"/>
        <pc:sldMkLst>
          <pc:docMk/>
          <pc:sldMk cId="4096995226" sldId="266"/>
        </pc:sldMkLst>
        <pc:spChg chg="add mod">
          <ac:chgData name="Chris Turner" userId="S::cturn185@students.kennesaw.edu::5216b3f1-9ff2-4840-b67c-0ca67f00fb4c" providerId="AD" clId="Web-{A4CA9307-AF97-0DA4-F6FD-3EB12A0520F0}" dt="2023-05-08T01:09:07.399" v="407" actId="20577"/>
          <ac:spMkLst>
            <pc:docMk/>
            <pc:sldMk cId="4096995226" sldId="266"/>
            <ac:spMk id="3" creationId="{372FF484-068D-A3B3-A963-B2FB15AE59EF}"/>
          </ac:spMkLst>
        </pc:spChg>
      </pc:sldChg>
      <pc:sldChg chg="addSp modSp">
        <pc:chgData name="Chris Turner" userId="S::cturn185@students.kennesaw.edu::5216b3f1-9ff2-4840-b67c-0ca67f00fb4c" providerId="AD" clId="Web-{A4CA9307-AF97-0DA4-F6FD-3EB12A0520F0}" dt="2023-05-08T01:30:51.773" v="972" actId="20577"/>
        <pc:sldMkLst>
          <pc:docMk/>
          <pc:sldMk cId="290277482" sldId="268"/>
        </pc:sldMkLst>
        <pc:spChg chg="add mod">
          <ac:chgData name="Chris Turner" userId="S::cturn185@students.kennesaw.edu::5216b3f1-9ff2-4840-b67c-0ca67f00fb4c" providerId="AD" clId="Web-{A4CA9307-AF97-0DA4-F6FD-3EB12A0520F0}" dt="2023-05-08T01:30:51.773" v="972" actId="20577"/>
          <ac:spMkLst>
            <pc:docMk/>
            <pc:sldMk cId="290277482" sldId="268"/>
            <ac:spMk id="8" creationId="{E0CA968B-D5DF-5E65-2813-22AB80D027D3}"/>
          </ac:spMkLst>
        </pc:spChg>
        <pc:picChg chg="mod">
          <ac:chgData name="Chris Turner" userId="S::cturn185@students.kennesaw.edu::5216b3f1-9ff2-4840-b67c-0ca67f00fb4c" providerId="AD" clId="Web-{A4CA9307-AF97-0DA4-F6FD-3EB12A0520F0}" dt="2023-05-08T01:21:45.394" v="813" actId="1076"/>
          <ac:picMkLst>
            <pc:docMk/>
            <pc:sldMk cId="290277482" sldId="268"/>
            <ac:picMk id="4" creationId="{1D138653-89B9-B4F9-332E-9EF07F07CB5A}"/>
          </ac:picMkLst>
        </pc:picChg>
        <pc:picChg chg="mod">
          <ac:chgData name="Chris Turner" userId="S::cturn185@students.kennesaw.edu::5216b3f1-9ff2-4840-b67c-0ca67f00fb4c" providerId="AD" clId="Web-{A4CA9307-AF97-0DA4-F6FD-3EB12A0520F0}" dt="2023-05-08T01:21:47.363" v="814" actId="1076"/>
          <ac:picMkLst>
            <pc:docMk/>
            <pc:sldMk cId="290277482" sldId="268"/>
            <ac:picMk id="5" creationId="{5DF388D6-2892-3E48-28D7-958D7B561F3D}"/>
          </ac:picMkLst>
        </pc:picChg>
        <pc:picChg chg="mod">
          <ac:chgData name="Chris Turner" userId="S::cturn185@students.kennesaw.edu::5216b3f1-9ff2-4840-b67c-0ca67f00fb4c" providerId="AD" clId="Web-{A4CA9307-AF97-0DA4-F6FD-3EB12A0520F0}" dt="2023-05-08T01:21:35.862" v="809" actId="1076"/>
          <ac:picMkLst>
            <pc:docMk/>
            <pc:sldMk cId="290277482" sldId="268"/>
            <ac:picMk id="6" creationId="{2ADB55A8-5091-7F0A-CF36-ED68D2AB7D1B}"/>
          </ac:picMkLst>
        </pc:picChg>
        <pc:picChg chg="mod">
          <ac:chgData name="Chris Turner" userId="S::cturn185@students.kennesaw.edu::5216b3f1-9ff2-4840-b67c-0ca67f00fb4c" providerId="AD" clId="Web-{A4CA9307-AF97-0DA4-F6FD-3EB12A0520F0}" dt="2023-05-08T01:21:51.144" v="815" actId="1076"/>
          <ac:picMkLst>
            <pc:docMk/>
            <pc:sldMk cId="290277482" sldId="268"/>
            <ac:picMk id="7" creationId="{78A617D0-D91E-23C9-78B1-2DDC0C1798BD}"/>
          </ac:picMkLst>
        </pc:picChg>
      </pc:sldChg>
      <pc:sldChg chg="modSp">
        <pc:chgData name="Chris Turner" userId="S::cturn185@students.kennesaw.edu::5216b3f1-9ff2-4840-b67c-0ca67f00fb4c" providerId="AD" clId="Web-{A4CA9307-AF97-0DA4-F6FD-3EB12A0520F0}" dt="2023-05-08T00:57:36.468" v="81" actId="20577"/>
        <pc:sldMkLst>
          <pc:docMk/>
          <pc:sldMk cId="1219631611" sldId="271"/>
        </pc:sldMkLst>
        <pc:spChg chg="mod">
          <ac:chgData name="Chris Turner" userId="S::cturn185@students.kennesaw.edu::5216b3f1-9ff2-4840-b67c-0ca67f00fb4c" providerId="AD" clId="Web-{A4CA9307-AF97-0DA4-F6FD-3EB12A0520F0}" dt="2023-05-08T00:57:36.468" v="81" actId="20577"/>
          <ac:spMkLst>
            <pc:docMk/>
            <pc:sldMk cId="1219631611" sldId="271"/>
            <ac:spMk id="2" creationId="{9DA891BB-2369-6143-4933-493E3DEAD030}"/>
          </ac:spMkLst>
        </pc:spChg>
      </pc:sldChg>
      <pc:sldChg chg="new del">
        <pc:chgData name="Chris Turner" userId="S::cturn185@students.kennesaw.edu::5216b3f1-9ff2-4840-b67c-0ca67f00fb4c" providerId="AD" clId="Web-{A4CA9307-AF97-0DA4-F6FD-3EB12A0520F0}" dt="2023-05-08T01:12:16.061" v="422"/>
        <pc:sldMkLst>
          <pc:docMk/>
          <pc:sldMk cId="3325528545" sldId="273"/>
        </pc:sldMkLst>
      </pc:sldChg>
      <pc:sldChg chg="modSp add replId">
        <pc:chgData name="Chris Turner" userId="S::cturn185@students.kennesaw.edu::5216b3f1-9ff2-4840-b67c-0ca67f00fb4c" providerId="AD" clId="Web-{A4CA9307-AF97-0DA4-F6FD-3EB12A0520F0}" dt="2023-05-08T01:30:04.021" v="965" actId="20577"/>
        <pc:sldMkLst>
          <pc:docMk/>
          <pc:sldMk cId="918732885" sldId="274"/>
        </pc:sldMkLst>
        <pc:spChg chg="mod">
          <ac:chgData name="Chris Turner" userId="S::cturn185@students.kennesaw.edu::5216b3f1-9ff2-4840-b67c-0ca67f00fb4c" providerId="AD" clId="Web-{A4CA9307-AF97-0DA4-F6FD-3EB12A0520F0}" dt="2023-05-08T01:27:48.704" v="949" actId="1076"/>
          <ac:spMkLst>
            <pc:docMk/>
            <pc:sldMk cId="918732885" sldId="274"/>
            <ac:spMk id="2" creationId="{9DA891BB-2369-6143-4933-493E3DEAD030}"/>
          </ac:spMkLst>
        </pc:spChg>
        <pc:spChg chg="mod">
          <ac:chgData name="Chris Turner" userId="S::cturn185@students.kennesaw.edu::5216b3f1-9ff2-4840-b67c-0ca67f00fb4c" providerId="AD" clId="Web-{A4CA9307-AF97-0DA4-F6FD-3EB12A0520F0}" dt="2023-05-08T01:30:04.021" v="965" actId="20577"/>
          <ac:spMkLst>
            <pc:docMk/>
            <pc:sldMk cId="918732885" sldId="274"/>
            <ac:spMk id="3" creationId="{372FF484-068D-A3B3-A963-B2FB15AE59EF}"/>
          </ac:spMkLst>
        </pc:spChg>
      </pc:sldChg>
    </pc:docChg>
  </pc:docChgLst>
  <pc:docChgLst>
    <pc:chgData name="Hanson Chaney" userId="S::jchane16@students.kennesaw.edu::847fdbd5-1d30-4d49-84be-3167d584d6fa" providerId="AD" clId="Web-{2336011D-04F4-05A2-ED66-811A5AAD606F}"/>
    <pc:docChg chg="modSld">
      <pc:chgData name="Hanson Chaney" userId="S::jchane16@students.kennesaw.edu::847fdbd5-1d30-4d49-84be-3167d584d6fa" providerId="AD" clId="Web-{2336011D-04F4-05A2-ED66-811A5AAD606F}" dt="2023-05-08T01:25:27.421" v="2" actId="1076"/>
      <pc:docMkLst>
        <pc:docMk/>
      </pc:docMkLst>
      <pc:sldChg chg="modSp">
        <pc:chgData name="Hanson Chaney" userId="S::jchane16@students.kennesaw.edu::847fdbd5-1d30-4d49-84be-3167d584d6fa" providerId="AD" clId="Web-{2336011D-04F4-05A2-ED66-811A5AAD606F}" dt="2023-05-08T01:25:27.421" v="2" actId="1076"/>
        <pc:sldMkLst>
          <pc:docMk/>
          <pc:sldMk cId="530275532" sldId="265"/>
        </pc:sldMkLst>
        <pc:picChg chg="mod">
          <ac:chgData name="Hanson Chaney" userId="S::jchane16@students.kennesaw.edu::847fdbd5-1d30-4d49-84be-3167d584d6fa" providerId="AD" clId="Web-{2336011D-04F4-05A2-ED66-811A5AAD606F}" dt="2023-05-08T01:25:27.421" v="2" actId="1076"/>
          <ac:picMkLst>
            <pc:docMk/>
            <pc:sldMk cId="530275532" sldId="265"/>
            <ac:picMk id="3" creationId="{CBBA1D72-CA08-3BEB-6D8D-65BFE208EAEE}"/>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png>
</file>

<file path=ppt/media/image19.jpe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5/8/2023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5/8/2023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5/8/2023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27">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Shape, arrow&#10;&#10;Description automatically generated">
            <a:extLst>
              <a:ext uri="{FF2B5EF4-FFF2-40B4-BE49-F238E27FC236}">
                <a16:creationId xmlns:a16="http://schemas.microsoft.com/office/drawing/2014/main" id="{04534EE1-4D1B-7284-7323-C021D3510F15}"/>
              </a:ext>
            </a:extLst>
          </p:cNvPr>
          <p:cNvPicPr>
            <a:picLocks noChangeAspect="1"/>
          </p:cNvPicPr>
          <p:nvPr/>
        </p:nvPicPr>
        <p:blipFill rotWithShape="1">
          <a:blip r:embed="rId2"/>
          <a:srcRect l="6347" r="5269"/>
          <a:stretch/>
        </p:blipFill>
        <p:spPr>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p:spPr>
      </p:pic>
      <p:sp useBgFill="1">
        <p:nvSpPr>
          <p:cNvPr id="42" name="Freeform: Shape 29">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3" name="Freeform: Shape 31">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ctrTitle"/>
          </p:nvPr>
        </p:nvSpPr>
        <p:spPr>
          <a:xfrm>
            <a:off x="477981" y="1122363"/>
            <a:ext cx="4023360" cy="3204134"/>
          </a:xfrm>
        </p:spPr>
        <p:txBody>
          <a:bodyPr anchor="b">
            <a:normAutofit/>
          </a:bodyPr>
          <a:lstStyle/>
          <a:p>
            <a:pPr algn="l"/>
            <a:r>
              <a:rPr lang="en-US" sz="4400" err="1">
                <a:cs typeface="Calibri Light"/>
              </a:rPr>
              <a:t>MightyMover</a:t>
            </a:r>
            <a:br>
              <a:rPr lang="en-US" sz="4400">
                <a:cs typeface="Calibri Light"/>
              </a:rPr>
            </a:br>
            <a:br>
              <a:rPr lang="en-US" sz="4400">
                <a:cs typeface="Calibri Light"/>
              </a:rPr>
            </a:br>
            <a:endParaRPr lang="en-US" sz="4400">
              <a:cs typeface="Calibri Light"/>
            </a:endParaRPr>
          </a:p>
        </p:txBody>
      </p:sp>
      <p:sp>
        <p:nvSpPr>
          <p:cNvPr id="3" name="Subtitle 2"/>
          <p:cNvSpPr>
            <a:spLocks noGrp="1"/>
          </p:cNvSpPr>
          <p:nvPr>
            <p:ph type="subTitle" idx="1"/>
          </p:nvPr>
        </p:nvSpPr>
        <p:spPr>
          <a:xfrm>
            <a:off x="477980" y="4872922"/>
            <a:ext cx="4023359" cy="1208141"/>
          </a:xfrm>
        </p:spPr>
        <p:txBody>
          <a:bodyPr vert="horz" lIns="91440" tIns="45720" rIns="91440" bIns="45720" rtlCol="0" anchor="t">
            <a:normAutofit/>
          </a:bodyPr>
          <a:lstStyle/>
          <a:p>
            <a:pPr algn="l"/>
            <a:r>
              <a:rPr lang="en-US" sz="2000">
                <a:cs typeface="Calibri"/>
              </a:rPr>
              <a:t>CPE4800</a:t>
            </a:r>
          </a:p>
          <a:p>
            <a:pPr algn="l"/>
            <a:r>
              <a:rPr lang="en-US" sz="2000">
                <a:cs typeface="Calibri"/>
              </a:rPr>
              <a:t>Chris Turner, Hanson Chaney </a:t>
            </a:r>
            <a:endParaRPr lang="en-US"/>
          </a:p>
          <a:p>
            <a:pPr algn="l"/>
            <a:r>
              <a:rPr lang="en-US" sz="2000">
                <a:cs typeface="Calibri"/>
              </a:rPr>
              <a:t>Grant Burke, Cooper Newlin</a:t>
            </a:r>
          </a:p>
        </p:txBody>
      </p:sp>
      <p:sp>
        <p:nvSpPr>
          <p:cNvPr id="44" name="Rectangle 3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Rectangle 3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a:solidFill>
                  <a:schemeClr val="bg1"/>
                </a:solidFill>
              </a:rPr>
              <a:t>Key</a:t>
            </a:r>
            <a:r>
              <a:rPr lang="en-US" sz="3200" kern="1200">
                <a:solidFill>
                  <a:schemeClr val="bg1"/>
                </a:solidFill>
                <a:latin typeface="+mj-lt"/>
                <a:ea typeface="+mj-ea"/>
                <a:cs typeface="+mj-cs"/>
              </a:rPr>
              <a:t> Product </a:t>
            </a:r>
            <a:r>
              <a:rPr lang="en-US" sz="3200">
                <a:solidFill>
                  <a:schemeClr val="bg1"/>
                </a:solidFill>
              </a:rPr>
              <a:t>Requirements</a:t>
            </a:r>
            <a:endParaRPr lang="en-US" sz="3200" kern="1200">
              <a:solidFill>
                <a:schemeClr val="bg1"/>
              </a:solidFill>
              <a:latin typeface="+mj-lt"/>
              <a:ea typeface="+mj-ea"/>
              <a:cs typeface="+mj-cs"/>
            </a:endParaRPr>
          </a:p>
        </p:txBody>
      </p:sp>
      <p:graphicFrame>
        <p:nvGraphicFramePr>
          <p:cNvPr id="5" name="Table 5">
            <a:extLst>
              <a:ext uri="{FF2B5EF4-FFF2-40B4-BE49-F238E27FC236}">
                <a16:creationId xmlns:a16="http://schemas.microsoft.com/office/drawing/2014/main" id="{B544CED3-AA09-B5C9-E5BB-27E3C999628A}"/>
              </a:ext>
            </a:extLst>
          </p:cNvPr>
          <p:cNvGraphicFramePr>
            <a:graphicFrameLocks noGrp="1"/>
          </p:cNvGraphicFramePr>
          <p:nvPr>
            <p:extLst>
              <p:ext uri="{D42A27DB-BD31-4B8C-83A1-F6EECF244321}">
                <p14:modId xmlns:p14="http://schemas.microsoft.com/office/powerpoint/2010/main" val="1290197725"/>
              </p:ext>
            </p:extLst>
          </p:nvPr>
        </p:nvGraphicFramePr>
        <p:xfrm>
          <a:off x="17517" y="1541517"/>
          <a:ext cx="12096264" cy="4475667"/>
        </p:xfrm>
        <a:graphic>
          <a:graphicData uri="http://schemas.openxmlformats.org/drawingml/2006/table">
            <a:tbl>
              <a:tblPr firstRow="1" bandRow="1">
                <a:tableStyleId>{F5AB1C69-6EDB-4FF4-983F-18BD219EF322}</a:tableStyleId>
              </a:tblPr>
              <a:tblGrid>
                <a:gridCol w="1260732">
                  <a:extLst>
                    <a:ext uri="{9D8B030D-6E8A-4147-A177-3AD203B41FA5}">
                      <a16:colId xmlns:a16="http://schemas.microsoft.com/office/drawing/2014/main" val="1391255117"/>
                    </a:ext>
                  </a:extLst>
                </a:gridCol>
                <a:gridCol w="3426097">
                  <a:extLst>
                    <a:ext uri="{9D8B030D-6E8A-4147-A177-3AD203B41FA5}">
                      <a16:colId xmlns:a16="http://schemas.microsoft.com/office/drawing/2014/main" val="1320503226"/>
                    </a:ext>
                  </a:extLst>
                </a:gridCol>
                <a:gridCol w="3785877">
                  <a:extLst>
                    <a:ext uri="{9D8B030D-6E8A-4147-A177-3AD203B41FA5}">
                      <a16:colId xmlns:a16="http://schemas.microsoft.com/office/drawing/2014/main" val="3066317352"/>
                    </a:ext>
                  </a:extLst>
                </a:gridCol>
                <a:gridCol w="3623558">
                  <a:extLst>
                    <a:ext uri="{9D8B030D-6E8A-4147-A177-3AD203B41FA5}">
                      <a16:colId xmlns:a16="http://schemas.microsoft.com/office/drawing/2014/main" val="1502562949"/>
                    </a:ext>
                  </a:extLst>
                </a:gridCol>
              </a:tblGrid>
              <a:tr h="567338">
                <a:tc>
                  <a:txBody>
                    <a:bodyPr/>
                    <a:lstStyle/>
                    <a:p>
                      <a:pPr lvl="0">
                        <a:buNone/>
                      </a:pPr>
                      <a:r>
                        <a:rPr lang="en-US" sz="1000" b="0" i="0" u="none" strike="noStrike" noProof="0">
                          <a:solidFill>
                            <a:srgbClr val="000000"/>
                          </a:solidFill>
                          <a:latin typeface="Cambria"/>
                        </a:rPr>
                        <a:t>ID-Name</a:t>
                      </a:r>
                    </a:p>
                  </a:txBody>
                  <a:tcPr marL="86895" marR="86895" marT="43448" marB="43448"/>
                </a:tc>
                <a:tc>
                  <a:txBody>
                    <a:bodyPr/>
                    <a:lstStyle/>
                    <a:p>
                      <a:pPr lvl="0">
                        <a:buNone/>
                      </a:pPr>
                      <a:r>
                        <a:rPr lang="en-US" sz="1000" b="0" i="0" u="none" strike="noStrike" noProof="0">
                          <a:solidFill>
                            <a:srgbClr val="000000"/>
                          </a:solidFill>
                          <a:latin typeface="Cambria"/>
                        </a:rPr>
                        <a:t>MOVER-SYS-001: Phone to </a:t>
                      </a:r>
                      <a:r>
                        <a:rPr lang="en-US" sz="1000" b="0" i="0" u="none" strike="noStrike" noProof="0" err="1">
                          <a:solidFill>
                            <a:srgbClr val="000000"/>
                          </a:solidFill>
                          <a:latin typeface="Cambria"/>
                        </a:rPr>
                        <a:t>MightyMover</a:t>
                      </a:r>
                    </a:p>
                  </a:txBody>
                  <a:tcPr marL="86895" marR="86895" marT="43448" marB="43448"/>
                </a:tc>
                <a:tc>
                  <a:txBody>
                    <a:bodyPr/>
                    <a:lstStyle/>
                    <a:p>
                      <a:pPr lvl="0">
                        <a:buNone/>
                      </a:pPr>
                      <a:r>
                        <a:rPr lang="en-US" sz="1100" b="0" i="0" u="none" strike="noStrike" noProof="0">
                          <a:solidFill>
                            <a:srgbClr val="000000"/>
                          </a:solidFill>
                          <a:latin typeface="Cambria"/>
                        </a:rPr>
                        <a:t>MOVER-SYS-002: </a:t>
                      </a:r>
                      <a:r>
                        <a:rPr lang="en-US" sz="1100" b="0" i="0" u="none" strike="noStrike" noProof="0" err="1">
                          <a:solidFill>
                            <a:srgbClr val="000000"/>
                          </a:solidFill>
                          <a:latin typeface="Cambria"/>
                        </a:rPr>
                        <a:t>MightyMover</a:t>
                      </a:r>
                      <a:r>
                        <a:rPr lang="en-US" sz="1100" b="0" i="0" u="none" strike="noStrike" noProof="0">
                          <a:solidFill>
                            <a:srgbClr val="000000"/>
                          </a:solidFill>
                          <a:latin typeface="Cambria"/>
                        </a:rPr>
                        <a:t> Motor Control System</a:t>
                      </a:r>
                    </a:p>
                  </a:txBody>
                  <a:tcPr marL="86895" marR="86895" marT="43448" marB="43448"/>
                </a:tc>
                <a:tc>
                  <a:txBody>
                    <a:bodyPr/>
                    <a:lstStyle/>
                    <a:p>
                      <a:pPr lvl="0">
                        <a:buNone/>
                      </a:pPr>
                      <a:r>
                        <a:rPr lang="en-US" sz="1100" b="0" i="0" u="none" strike="noStrike" noProof="0">
                          <a:solidFill>
                            <a:srgbClr val="000000"/>
                          </a:solidFill>
                          <a:latin typeface="Cambria"/>
                        </a:rPr>
                        <a:t>MOVER-SYS-003: LiDAR Subsystem</a:t>
                      </a:r>
                    </a:p>
                  </a:txBody>
                  <a:tcPr marL="86895" marR="86895" marT="43448" marB="43448"/>
                </a:tc>
                <a:extLst>
                  <a:ext uri="{0D108BD9-81ED-4DB2-BD59-A6C34878D82A}">
                    <a16:rowId xmlns:a16="http://schemas.microsoft.com/office/drawing/2014/main" val="2412846486"/>
                  </a:ext>
                </a:extLst>
              </a:tr>
              <a:tr h="1395835">
                <a:tc>
                  <a:txBody>
                    <a:bodyPr/>
                    <a:lstStyle/>
                    <a:p>
                      <a:pPr lvl="0">
                        <a:buNone/>
                      </a:pPr>
                      <a:r>
                        <a:rPr lang="en-US" sz="1000" b="0" i="0" u="none" strike="noStrike" noProof="0">
                          <a:solidFill>
                            <a:srgbClr val="000000"/>
                          </a:solidFill>
                          <a:latin typeface="Cambria"/>
                        </a:rPr>
                        <a:t>Description</a:t>
                      </a:r>
                    </a:p>
                  </a:txBody>
                  <a:tcPr marL="86895" marR="86895" marT="43448" marB="43448"/>
                </a:tc>
                <a:tc>
                  <a:txBody>
                    <a:bodyPr/>
                    <a:lstStyle/>
                    <a:p>
                      <a:pPr lvl="0">
                        <a:buNone/>
                      </a:pPr>
                      <a:r>
                        <a:rPr lang="en-US" sz="1000" b="0" i="0" u="none" strike="noStrike" noProof="0">
                          <a:solidFill>
                            <a:srgbClr val="000000"/>
                          </a:solidFill>
                          <a:latin typeface="Cambria"/>
                        </a:rPr>
                        <a:t>This sub system is the process of the phone and the </a:t>
                      </a:r>
                      <a:r>
                        <a:rPr lang="en-US" sz="1000" b="0" i="0" u="none" strike="noStrike" noProof="0" err="1">
                          <a:solidFill>
                            <a:srgbClr val="000000"/>
                          </a:solidFill>
                          <a:latin typeface="Cambria"/>
                        </a:rPr>
                        <a:t>MightyMover</a:t>
                      </a:r>
                      <a:r>
                        <a:rPr lang="en-US" sz="1000" b="0" i="0" u="none" strike="noStrike" noProof="0">
                          <a:solidFill>
                            <a:srgbClr val="000000"/>
                          </a:solidFill>
                          <a:latin typeface="Cambria"/>
                        </a:rPr>
                        <a:t> communicating. The user will have feedback from </a:t>
                      </a:r>
                      <a:r>
                        <a:rPr lang="en-US" sz="1000" b="0" i="0" u="none" strike="noStrike" noProof="0" err="1">
                          <a:solidFill>
                            <a:srgbClr val="000000"/>
                          </a:solidFill>
                          <a:latin typeface="Cambria"/>
                        </a:rPr>
                        <a:t>MightyMover</a:t>
                      </a:r>
                      <a:r>
                        <a:rPr lang="en-US" sz="1000" b="0" i="0" u="none" strike="noStrike" noProof="0">
                          <a:solidFill>
                            <a:srgbClr val="000000"/>
                          </a:solidFill>
                          <a:latin typeface="Cambria"/>
                        </a:rPr>
                        <a:t> showing the battery percentage, location monitoring, and the current mode of the Mover. The app will start with a mode selection which would be following or location mode. </a:t>
                      </a:r>
                    </a:p>
                  </a:txBody>
                  <a:tcPr marL="86895" marR="86895" marT="43448" marB="43448"/>
                </a:tc>
                <a:tc>
                  <a:txBody>
                    <a:bodyPr/>
                    <a:lstStyle/>
                    <a:p>
                      <a:pPr lvl="0">
                        <a:buNone/>
                      </a:pPr>
                      <a:r>
                        <a:rPr lang="en-US" sz="1100" b="0" i="0" u="none" strike="noStrike" noProof="0">
                          <a:solidFill>
                            <a:srgbClr val="000000"/>
                          </a:solidFill>
                          <a:latin typeface="Cambria"/>
                        </a:rPr>
                        <a:t>The motors determine where the </a:t>
                      </a:r>
                      <a:r>
                        <a:rPr lang="en-US" sz="1100" b="0" i="0" u="none" strike="noStrike" noProof="0" err="1">
                          <a:solidFill>
                            <a:srgbClr val="000000"/>
                          </a:solidFill>
                          <a:latin typeface="Cambria"/>
                        </a:rPr>
                        <a:t>MightyMover</a:t>
                      </a:r>
                      <a:r>
                        <a:rPr lang="en-US" sz="1100" b="0" i="0" u="none" strike="noStrike" noProof="0">
                          <a:solidFill>
                            <a:srgbClr val="000000"/>
                          </a:solidFill>
                          <a:latin typeface="Cambria"/>
                        </a:rPr>
                        <a:t> moves. The motors will be controlled by a Raspberry Pi PWM GPIO port. The Raspberry Pi will make decisions based on the user’s phone location and all the sensors on the Mover.  </a:t>
                      </a:r>
                    </a:p>
                  </a:txBody>
                  <a:tcPr marL="86895" marR="86895" marT="43448" marB="43448"/>
                </a:tc>
                <a:tc>
                  <a:txBody>
                    <a:bodyPr/>
                    <a:lstStyle/>
                    <a:p>
                      <a:pPr lvl="0">
                        <a:buNone/>
                      </a:pPr>
                      <a:r>
                        <a:rPr lang="en-US" sz="1100" b="0" i="0" u="none" strike="noStrike" noProof="0">
                          <a:solidFill>
                            <a:srgbClr val="000000"/>
                          </a:solidFill>
                          <a:latin typeface="Cambria"/>
                        </a:rPr>
                        <a:t>The LiDAR system will include a microcontroller to process the LiDAR data to convert into serial communication for the Raspberry Pi.  This system is very important because it will help determine object detection, help create a path in memory, and make sure we are following the user. </a:t>
                      </a:r>
                    </a:p>
                  </a:txBody>
                  <a:tcPr marL="86895" marR="86895" marT="43448" marB="43448"/>
                </a:tc>
                <a:extLst>
                  <a:ext uri="{0D108BD9-81ED-4DB2-BD59-A6C34878D82A}">
                    <a16:rowId xmlns:a16="http://schemas.microsoft.com/office/drawing/2014/main" val="3732400990"/>
                  </a:ext>
                </a:extLst>
              </a:tr>
              <a:tr h="567338">
                <a:tc>
                  <a:txBody>
                    <a:bodyPr/>
                    <a:lstStyle/>
                    <a:p>
                      <a:pPr lvl="0">
                        <a:buNone/>
                      </a:pPr>
                      <a:r>
                        <a:rPr lang="en-US" sz="1000" b="0" i="0" u="none" strike="noStrike" noProof="0">
                          <a:solidFill>
                            <a:srgbClr val="000000"/>
                          </a:solidFill>
                          <a:latin typeface="Cambria"/>
                        </a:rPr>
                        <a:t>Key Components</a:t>
                      </a:r>
                    </a:p>
                  </a:txBody>
                  <a:tcPr marL="86895" marR="86895" marT="43448" marB="43448"/>
                </a:tc>
                <a:tc>
                  <a:txBody>
                    <a:bodyPr/>
                    <a:lstStyle/>
                    <a:p>
                      <a:pPr lvl="0">
                        <a:buNone/>
                      </a:pPr>
                      <a:r>
                        <a:rPr lang="en-US" sz="1000" b="0" i="0" u="none" strike="noStrike" noProof="0">
                          <a:solidFill>
                            <a:srgbClr val="000000"/>
                          </a:solidFill>
                          <a:latin typeface="Cambria"/>
                        </a:rPr>
                        <a:t>Mobile App, Bluetooth Module, Raspberry Pi</a:t>
                      </a:r>
                    </a:p>
                  </a:txBody>
                  <a:tcPr marL="86895" marR="86895" marT="43448" marB="43448"/>
                </a:tc>
                <a:tc>
                  <a:txBody>
                    <a:bodyPr/>
                    <a:lstStyle/>
                    <a:p>
                      <a:pPr lvl="0">
                        <a:buNone/>
                      </a:pPr>
                      <a:r>
                        <a:rPr lang="en-US" sz="1100" b="0" i="0" u="none" strike="noStrike" noProof="0">
                          <a:solidFill>
                            <a:srgbClr val="000000"/>
                          </a:solidFill>
                          <a:latin typeface="Cambria"/>
                        </a:rPr>
                        <a:t>Raspberry Pi, LiDAR sensor, GPS module, mobile app, Bluetooth Module. Motors,</a:t>
                      </a:r>
                    </a:p>
                  </a:txBody>
                  <a:tcPr marL="86895" marR="86895" marT="43448" marB="43448"/>
                </a:tc>
                <a:tc>
                  <a:txBody>
                    <a:bodyPr/>
                    <a:lstStyle/>
                    <a:p>
                      <a:pPr lvl="0">
                        <a:buNone/>
                      </a:pPr>
                      <a:r>
                        <a:rPr lang="en-US" sz="1100" b="0" i="0" u="none" strike="noStrike" noProof="0">
                          <a:solidFill>
                            <a:srgbClr val="000000"/>
                          </a:solidFill>
                          <a:latin typeface="Cambria"/>
                        </a:rPr>
                        <a:t>LiDAR sensor, Raspberry Pi</a:t>
                      </a:r>
                    </a:p>
                  </a:txBody>
                  <a:tcPr marL="86895" marR="86895" marT="43448" marB="43448"/>
                </a:tc>
                <a:extLst>
                  <a:ext uri="{0D108BD9-81ED-4DB2-BD59-A6C34878D82A}">
                    <a16:rowId xmlns:a16="http://schemas.microsoft.com/office/drawing/2014/main" val="2788089609"/>
                  </a:ext>
                </a:extLst>
              </a:tr>
              <a:tr h="360214">
                <a:tc>
                  <a:txBody>
                    <a:bodyPr/>
                    <a:lstStyle/>
                    <a:p>
                      <a:pPr lvl="0">
                        <a:buNone/>
                      </a:pPr>
                      <a:r>
                        <a:rPr lang="en-US" sz="1000" b="0" i="0" u="none" strike="noStrike" noProof="0">
                          <a:solidFill>
                            <a:srgbClr val="000000"/>
                          </a:solidFill>
                          <a:latin typeface="Cambria"/>
                        </a:rPr>
                        <a:t>Interfaces</a:t>
                      </a:r>
                    </a:p>
                  </a:txBody>
                  <a:tcPr marL="86895" marR="86895" marT="43448" marB="43448"/>
                </a:tc>
                <a:tc>
                  <a:txBody>
                    <a:bodyPr/>
                    <a:lstStyle/>
                    <a:p>
                      <a:pPr lvl="0">
                        <a:buNone/>
                      </a:pPr>
                      <a:r>
                        <a:rPr lang="en-US" sz="1000" b="0" i="0" u="none" strike="noStrike" noProof="0">
                          <a:solidFill>
                            <a:srgbClr val="000000"/>
                          </a:solidFill>
                          <a:latin typeface="Cambria"/>
                        </a:rPr>
                        <a:t>Android OS, Linux OS</a:t>
                      </a:r>
                    </a:p>
                  </a:txBody>
                  <a:tcPr marL="86895" marR="86895" marT="43448" marB="43448"/>
                </a:tc>
                <a:tc>
                  <a:txBody>
                    <a:bodyPr/>
                    <a:lstStyle/>
                    <a:p>
                      <a:pPr lvl="0">
                        <a:buNone/>
                      </a:pPr>
                      <a:r>
                        <a:rPr lang="en-US" sz="1100" b="0" i="0" u="none" strike="noStrike" noProof="0">
                          <a:solidFill>
                            <a:srgbClr val="000000"/>
                          </a:solidFill>
                          <a:latin typeface="Cambria"/>
                        </a:rPr>
                        <a:t>Linux OS, Speed Controller</a:t>
                      </a:r>
                    </a:p>
                  </a:txBody>
                  <a:tcPr marL="86895" marR="86895" marT="43448" marB="43448"/>
                </a:tc>
                <a:tc>
                  <a:txBody>
                    <a:bodyPr/>
                    <a:lstStyle/>
                    <a:p>
                      <a:pPr lvl="0">
                        <a:buNone/>
                      </a:pPr>
                      <a:r>
                        <a:rPr lang="en-US" sz="1100" b="0" i="0" u="none" strike="noStrike" noProof="0">
                          <a:solidFill>
                            <a:srgbClr val="000000"/>
                          </a:solidFill>
                          <a:latin typeface="Cambria"/>
                        </a:rPr>
                        <a:t>Linux OS, Raspberry Pi GPIO</a:t>
                      </a:r>
                    </a:p>
                  </a:txBody>
                  <a:tcPr marL="86895" marR="86895" marT="43448" marB="43448"/>
                </a:tc>
                <a:extLst>
                  <a:ext uri="{0D108BD9-81ED-4DB2-BD59-A6C34878D82A}">
                    <a16:rowId xmlns:a16="http://schemas.microsoft.com/office/drawing/2014/main" val="2763308820"/>
                  </a:ext>
                </a:extLst>
              </a:tr>
              <a:tr h="1584942">
                <a:tc>
                  <a:txBody>
                    <a:bodyPr/>
                    <a:lstStyle/>
                    <a:p>
                      <a:pPr lvl="0">
                        <a:buNone/>
                      </a:pPr>
                      <a:r>
                        <a:rPr lang="en-US" sz="1000" b="0" i="0" u="none" strike="noStrike" noProof="0">
                          <a:solidFill>
                            <a:srgbClr val="000000"/>
                          </a:solidFill>
                          <a:latin typeface="Cambria"/>
                        </a:rPr>
                        <a:t>Requirements</a:t>
                      </a:r>
                    </a:p>
                  </a:txBody>
                  <a:tcPr marL="86895" marR="86895" marT="43448" marB="43448"/>
                </a:tc>
                <a:tc>
                  <a:txBody>
                    <a:bodyPr/>
                    <a:lstStyle/>
                    <a:p>
                      <a:pPr lvl="0" algn="l">
                        <a:lnSpc>
                          <a:spcPct val="100000"/>
                        </a:lnSpc>
                        <a:spcBef>
                          <a:spcPts val="0"/>
                        </a:spcBef>
                        <a:spcAft>
                          <a:spcPts val="0"/>
                        </a:spcAft>
                        <a:buNone/>
                      </a:pPr>
                      <a:r>
                        <a:rPr lang="en-US" sz="1000" b="0" i="0" u="none" strike="noStrike" noProof="0">
                          <a:latin typeface="Cambria"/>
                        </a:rPr>
                        <a:t>PRD-SYS-001 – Must have Bluetooth 5.0 Connectivity.</a:t>
                      </a:r>
                    </a:p>
                    <a:p>
                      <a:pPr lvl="0" algn="l">
                        <a:lnSpc>
                          <a:spcPct val="100000"/>
                        </a:lnSpc>
                        <a:spcBef>
                          <a:spcPts val="0"/>
                        </a:spcBef>
                        <a:spcAft>
                          <a:spcPts val="0"/>
                        </a:spcAft>
                        <a:buNone/>
                      </a:pPr>
                      <a:r>
                        <a:rPr lang="en-US" sz="1000" b="0" i="0" u="none" strike="noStrike" noProof="0">
                          <a:latin typeface="Cambria"/>
                        </a:rPr>
                        <a:t>PRD-SYS-002 – Must Receive Bluetooth Signal up to 50 meters away from module.</a:t>
                      </a:r>
                    </a:p>
                    <a:p>
                      <a:pPr lvl="0" algn="l">
                        <a:lnSpc>
                          <a:spcPct val="100000"/>
                        </a:lnSpc>
                        <a:spcBef>
                          <a:spcPts val="0"/>
                        </a:spcBef>
                        <a:spcAft>
                          <a:spcPts val="0"/>
                        </a:spcAft>
                        <a:buNone/>
                      </a:pPr>
                      <a:r>
                        <a:rPr lang="en-US" sz="1000" b="0" i="0" u="none" strike="noStrike" noProof="0">
                          <a:latin typeface="Cambria"/>
                        </a:rPr>
                        <a:t>PRD-SYS-003 – Must transfer data at a speed of at least 2 Mbit/s.</a:t>
                      </a:r>
                    </a:p>
                    <a:p>
                      <a:pPr lvl="0">
                        <a:buNone/>
                      </a:pPr>
                      <a:endParaRPr lang="en-US" sz="1000"/>
                    </a:p>
                  </a:txBody>
                  <a:tcPr marL="86895" marR="86895" marT="43448" marB="43448"/>
                </a:tc>
                <a:tc>
                  <a:txBody>
                    <a:bodyPr/>
                    <a:lstStyle/>
                    <a:p>
                      <a:pPr lvl="0" algn="l">
                        <a:lnSpc>
                          <a:spcPct val="100000"/>
                        </a:lnSpc>
                        <a:spcBef>
                          <a:spcPts val="0"/>
                        </a:spcBef>
                        <a:spcAft>
                          <a:spcPts val="0"/>
                        </a:spcAft>
                        <a:buNone/>
                      </a:pPr>
                      <a:r>
                        <a:rPr lang="en-US" sz="1100" b="0" i="0" u="none" strike="noStrike" noProof="0">
                          <a:latin typeface="Cambria"/>
                        </a:rPr>
                        <a:t>PRD-SYS-004 – Motor must consume no more than 12V.</a:t>
                      </a:r>
                    </a:p>
                    <a:p>
                      <a:pPr lvl="0" algn="l">
                        <a:lnSpc>
                          <a:spcPct val="100000"/>
                        </a:lnSpc>
                        <a:spcBef>
                          <a:spcPts val="0"/>
                        </a:spcBef>
                        <a:spcAft>
                          <a:spcPts val="0"/>
                        </a:spcAft>
                        <a:buNone/>
                      </a:pPr>
                      <a:r>
                        <a:rPr lang="en-US" sz="1100" b="0" i="0" u="none" strike="noStrike" noProof="0">
                          <a:latin typeface="Cambria"/>
                        </a:rPr>
                        <a:t>PRD-SYS-005 – Motor must possess 30 Watts of horsepower.</a:t>
                      </a:r>
                    </a:p>
                    <a:p>
                      <a:pPr lvl="0" algn="l">
                        <a:lnSpc>
                          <a:spcPct val="100000"/>
                        </a:lnSpc>
                        <a:spcBef>
                          <a:spcPts val="0"/>
                        </a:spcBef>
                        <a:spcAft>
                          <a:spcPts val="0"/>
                        </a:spcAft>
                        <a:buNone/>
                      </a:pPr>
                      <a:r>
                        <a:rPr lang="en-US" sz="1100" b="0" i="0" u="none" strike="noStrike" noProof="0">
                          <a:latin typeface="Cambria"/>
                        </a:rPr>
                        <a:t>PRD-SYS-006 – Motor must be smaller than 2x2x3in.</a:t>
                      </a:r>
                    </a:p>
                    <a:p>
                      <a:pPr lvl="0">
                        <a:buNone/>
                      </a:pPr>
                      <a:endParaRPr lang="en-US" sz="1000"/>
                    </a:p>
                  </a:txBody>
                  <a:tcPr marL="86895" marR="86895" marT="43448" marB="43448"/>
                </a:tc>
                <a:tc>
                  <a:txBody>
                    <a:bodyPr/>
                    <a:lstStyle/>
                    <a:p>
                      <a:pPr lvl="0" algn="l">
                        <a:lnSpc>
                          <a:spcPct val="100000"/>
                        </a:lnSpc>
                        <a:spcBef>
                          <a:spcPts val="0"/>
                        </a:spcBef>
                        <a:spcAft>
                          <a:spcPts val="0"/>
                        </a:spcAft>
                        <a:buNone/>
                      </a:pPr>
                      <a:r>
                        <a:rPr lang="en-US" sz="1100" b="0" i="0" u="none" strike="noStrike" noProof="0">
                          <a:latin typeface="Cambria"/>
                        </a:rPr>
                        <a:t>PRD-SYS-010- The LiDAR sensor must be capable of sensing objects within 12 meters of the device.</a:t>
                      </a:r>
                    </a:p>
                    <a:p>
                      <a:pPr lvl="0" algn="l">
                        <a:lnSpc>
                          <a:spcPct val="100000"/>
                        </a:lnSpc>
                        <a:spcBef>
                          <a:spcPts val="0"/>
                        </a:spcBef>
                        <a:spcAft>
                          <a:spcPts val="0"/>
                        </a:spcAft>
                        <a:buNone/>
                      </a:pPr>
                      <a:r>
                        <a:rPr lang="en-US" sz="1100" b="0" i="0" u="none" strike="noStrike" noProof="0">
                          <a:latin typeface="Cambria"/>
                        </a:rPr>
                        <a:t>PRD-SYS-011- The LiDAR sensor must have a sample rate of 8000 Times.</a:t>
                      </a:r>
                    </a:p>
                    <a:p>
                      <a:pPr lvl="0" algn="l">
                        <a:lnSpc>
                          <a:spcPct val="100000"/>
                        </a:lnSpc>
                        <a:spcBef>
                          <a:spcPts val="0"/>
                        </a:spcBef>
                        <a:spcAft>
                          <a:spcPts val="0"/>
                        </a:spcAft>
                        <a:buNone/>
                      </a:pPr>
                      <a:r>
                        <a:rPr lang="en-US" sz="1100" b="0" i="0" u="none" strike="noStrike" noProof="0">
                          <a:latin typeface="Cambria"/>
                        </a:rPr>
                        <a:t>PRD-SYS-012- The LiDAR sensor must weigh no more than 1 pound.</a:t>
                      </a:r>
                    </a:p>
                    <a:p>
                      <a:pPr lvl="0">
                        <a:buNone/>
                      </a:pPr>
                      <a:endParaRPr lang="en-US" sz="1000"/>
                    </a:p>
                  </a:txBody>
                  <a:tcPr marL="86895" marR="86895" marT="43448" marB="43448"/>
                </a:tc>
                <a:extLst>
                  <a:ext uri="{0D108BD9-81ED-4DB2-BD59-A6C34878D82A}">
                    <a16:rowId xmlns:a16="http://schemas.microsoft.com/office/drawing/2014/main" val="2444853515"/>
                  </a:ext>
                </a:extLst>
              </a:tr>
            </a:tbl>
          </a:graphicData>
        </a:graphic>
      </p:graphicFrame>
    </p:spTree>
    <p:extLst>
      <p:ext uri="{BB962C8B-B14F-4D97-AF65-F5344CB8AC3E}">
        <p14:creationId xmlns:p14="http://schemas.microsoft.com/office/powerpoint/2010/main" val="3282309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Bill of </a:t>
            </a:r>
            <a:r>
              <a:rPr lang="en-US" sz="3200">
                <a:solidFill>
                  <a:schemeClr val="bg1"/>
                </a:solidFill>
              </a:rPr>
              <a:t>Materials</a:t>
            </a:r>
            <a:endParaRPr lang="en-US" sz="3200" kern="1200">
              <a:solidFill>
                <a:schemeClr val="bg1"/>
              </a:solidFill>
              <a:latin typeface="+mj-lt"/>
              <a:ea typeface="+mj-ea"/>
              <a:cs typeface="+mj-cs"/>
            </a:endParaRPr>
          </a:p>
        </p:txBody>
      </p:sp>
      <p:pic>
        <p:nvPicPr>
          <p:cNvPr id="3" name="Picture 3" descr="Table&#10;&#10;Description automatically generated">
            <a:extLst>
              <a:ext uri="{FF2B5EF4-FFF2-40B4-BE49-F238E27FC236}">
                <a16:creationId xmlns:a16="http://schemas.microsoft.com/office/drawing/2014/main" id="{CBBA1D72-CA08-3BEB-6D8D-65BFE208EAEE}"/>
              </a:ext>
            </a:extLst>
          </p:cNvPr>
          <p:cNvPicPr>
            <a:picLocks noChangeAspect="1"/>
          </p:cNvPicPr>
          <p:nvPr/>
        </p:nvPicPr>
        <p:blipFill>
          <a:blip r:embed="rId2"/>
          <a:stretch>
            <a:fillRect/>
          </a:stretch>
        </p:blipFill>
        <p:spPr>
          <a:xfrm>
            <a:off x="535084" y="1442864"/>
            <a:ext cx="11121831" cy="5410198"/>
          </a:xfrm>
          <a:prstGeom prst="rect">
            <a:avLst/>
          </a:prstGeom>
        </p:spPr>
      </p:pic>
    </p:spTree>
    <p:extLst>
      <p:ext uri="{BB962C8B-B14F-4D97-AF65-F5344CB8AC3E}">
        <p14:creationId xmlns:p14="http://schemas.microsoft.com/office/powerpoint/2010/main" val="530275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5AADD842-7469-481F-AEF2-DDA7D3A9AB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12191990" cy="235867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1155558" y="637763"/>
            <a:ext cx="9889797" cy="1413144"/>
          </a:xfrm>
        </p:spPr>
        <p:txBody>
          <a:bodyPr vert="horz" lIns="91440" tIns="45720" rIns="91440" bIns="45720" rtlCol="0" anchor="b">
            <a:normAutofit/>
          </a:bodyPr>
          <a:lstStyle/>
          <a:p>
            <a:r>
              <a:rPr lang="en-US">
                <a:solidFill>
                  <a:schemeClr val="bg1"/>
                </a:solidFill>
                <a:cs typeface="Calibri Light"/>
              </a:rPr>
              <a:t>Proof of Concept  - Auto-following</a:t>
            </a:r>
            <a:endParaRPr lang="en-US" kern="1200">
              <a:solidFill>
                <a:schemeClr val="bg1"/>
              </a:solidFill>
              <a:latin typeface="+mj-lt"/>
              <a:ea typeface="+mj-ea"/>
              <a:cs typeface="+mj-cs"/>
            </a:endParaRPr>
          </a:p>
        </p:txBody>
      </p:sp>
      <p:sp>
        <p:nvSpPr>
          <p:cNvPr id="17" name="Rectangle 9">
            <a:extLst>
              <a:ext uri="{FF2B5EF4-FFF2-40B4-BE49-F238E27FC236}">
                <a16:creationId xmlns:a16="http://schemas.microsoft.com/office/drawing/2014/main" id="{94058847-87A2-48B5-B733-C9FC6F0FF7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58676"/>
            <a:ext cx="12191990" cy="45454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38CE886A-266A-45DB-B141-3271799F4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893697"/>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72FF484-068D-A3B3-A963-B2FB15AE59EF}"/>
              </a:ext>
            </a:extLst>
          </p:cNvPr>
          <p:cNvSpPr txBox="1"/>
          <p:nvPr/>
        </p:nvSpPr>
        <p:spPr>
          <a:xfrm>
            <a:off x="1094826" y="3126827"/>
            <a:ext cx="10089931" cy="31700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2000">
                <a:cs typeface="Calibri"/>
              </a:rPr>
              <a:t>The auto following algorithm is our project’s unique feature and most of the hardware is built around this feature.</a:t>
            </a:r>
          </a:p>
          <a:p>
            <a:pPr marL="285750" indent="-285750">
              <a:buFont typeface="Arial" panose="020B0604020202020204" pitchFamily="34" charset="0"/>
              <a:buChar char="•"/>
            </a:pPr>
            <a:r>
              <a:rPr lang="en-US" sz="2000">
                <a:cs typeface="Calibri"/>
              </a:rPr>
              <a:t>The final product will rely on GPS data from the user's phone continuously updating to the mover allowing for front servo and rear driver motors to react based off the user's position relative to the mover. </a:t>
            </a:r>
            <a:endParaRPr lang="en-US" sz="2000">
              <a:ea typeface="Calibri"/>
              <a:cs typeface="Calibri"/>
            </a:endParaRPr>
          </a:p>
          <a:p>
            <a:pPr marL="285750" indent="-285750">
              <a:buFont typeface="Arial" panose="020B0604020202020204" pitchFamily="34" charset="0"/>
              <a:buChar char="•"/>
            </a:pPr>
            <a:r>
              <a:rPr lang="en-US" sz="2000">
                <a:cs typeface="Calibri"/>
              </a:rPr>
              <a:t>This will be accomplished by taking two coordinate points and comparing values. If one coordinate differs then transfer that information into a steering angle and PMW output to a driver motor.</a:t>
            </a:r>
            <a:endParaRPr lang="en-US" sz="2000">
              <a:ea typeface="Calibri"/>
              <a:cs typeface="Calibri"/>
            </a:endParaRPr>
          </a:p>
          <a:p>
            <a:pPr marL="285750" indent="-285750">
              <a:buFont typeface="Arial" panose="020B0604020202020204" pitchFamily="34" charset="0"/>
              <a:buChar char="•"/>
            </a:pPr>
            <a:r>
              <a:rPr lang="en-US" sz="2000">
                <a:cs typeface="Calibri"/>
              </a:rPr>
              <a:t>The demonstration you see today is our proof-of-concept implementation using ultrasonic sensors instead of GPS coordinates. </a:t>
            </a:r>
            <a:endParaRPr lang="en-US" sz="2000">
              <a:ea typeface="Calibri"/>
              <a:cs typeface="Calibri"/>
            </a:endParaRPr>
          </a:p>
        </p:txBody>
      </p:sp>
    </p:spTree>
    <p:extLst>
      <p:ext uri="{BB962C8B-B14F-4D97-AF65-F5344CB8AC3E}">
        <p14:creationId xmlns:p14="http://schemas.microsoft.com/office/powerpoint/2010/main" val="4096995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5AADD842-7469-481F-AEF2-DDA7D3A9AB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12191990" cy="235867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1094248" y="471350"/>
            <a:ext cx="9889797" cy="1413144"/>
          </a:xfrm>
        </p:spPr>
        <p:txBody>
          <a:bodyPr vert="horz" lIns="91440" tIns="45720" rIns="91440" bIns="45720" rtlCol="0" anchor="b">
            <a:normAutofit/>
          </a:bodyPr>
          <a:lstStyle/>
          <a:p>
            <a:r>
              <a:rPr lang="en-US">
                <a:solidFill>
                  <a:schemeClr val="bg1"/>
                </a:solidFill>
                <a:cs typeface="Calibri Light"/>
              </a:rPr>
              <a:t>Proof of Concept  - Auto-following</a:t>
            </a:r>
            <a:br>
              <a:rPr lang="en-US">
                <a:cs typeface="Calibri Light"/>
              </a:rPr>
            </a:br>
            <a:r>
              <a:rPr lang="en-US">
                <a:solidFill>
                  <a:schemeClr val="bg1"/>
                </a:solidFill>
                <a:cs typeface="Calibri Light"/>
              </a:rPr>
              <a:t>The major issue</a:t>
            </a:r>
            <a:endParaRPr lang="en-US" kern="1200">
              <a:solidFill>
                <a:schemeClr val="bg1"/>
              </a:solidFill>
              <a:latin typeface="+mj-lt"/>
              <a:ea typeface="+mj-ea"/>
              <a:cs typeface="+mj-cs"/>
            </a:endParaRPr>
          </a:p>
        </p:txBody>
      </p:sp>
      <p:sp>
        <p:nvSpPr>
          <p:cNvPr id="17" name="Rectangle 9">
            <a:extLst>
              <a:ext uri="{FF2B5EF4-FFF2-40B4-BE49-F238E27FC236}">
                <a16:creationId xmlns:a16="http://schemas.microsoft.com/office/drawing/2014/main" id="{94058847-87A2-48B5-B733-C9FC6F0FF7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58676"/>
            <a:ext cx="12191990" cy="45454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38CE886A-266A-45DB-B141-3271799F4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893697"/>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72FF484-068D-A3B3-A963-B2FB15AE59EF}"/>
              </a:ext>
            </a:extLst>
          </p:cNvPr>
          <p:cNvSpPr txBox="1"/>
          <p:nvPr/>
        </p:nvSpPr>
        <p:spPr>
          <a:xfrm>
            <a:off x="1094826" y="3126827"/>
            <a:ext cx="10089931" cy="42165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cs typeface="Calibri"/>
              </a:rPr>
              <a:t>You might be wondering why we opted for ultrasonic sensors rather than GPS data for our proof of concept.</a:t>
            </a:r>
          </a:p>
          <a:p>
            <a:r>
              <a:rPr lang="en-US" sz="2000">
                <a:cs typeface="Calibri"/>
              </a:rPr>
              <a:t>Problem 1: GPS data was precise, but not accurate</a:t>
            </a:r>
          </a:p>
          <a:p>
            <a:pPr marL="342900" indent="-342900">
              <a:buFont typeface="Arial"/>
              <a:buChar char="•"/>
            </a:pPr>
            <a:r>
              <a:rPr lang="en-US" sz="2000">
                <a:cs typeface="Calibri"/>
              </a:rPr>
              <a:t>Our GPS module was given ample time to update its location relative to the ten or more satellites it was connected to, however our latitude and longitude values did not change</a:t>
            </a:r>
          </a:p>
          <a:p>
            <a:endParaRPr lang="en-US" sz="2000">
              <a:cs typeface="Calibri"/>
            </a:endParaRPr>
          </a:p>
          <a:p>
            <a:r>
              <a:rPr lang="en-US" sz="2000">
                <a:cs typeface="Calibri"/>
              </a:rPr>
              <a:t>Problem 2: Needing another GPS module/device to compare the mover and the user's location</a:t>
            </a:r>
          </a:p>
          <a:p>
            <a:pPr marL="342900" indent="-342900">
              <a:buFont typeface="Arial"/>
              <a:buChar char="•"/>
            </a:pPr>
            <a:r>
              <a:rPr lang="en-US" sz="2000">
                <a:cs typeface="Calibri"/>
              </a:rPr>
              <a:t>For this to work, we would need either another GPS module, or better yet a smart phone to transmit highly accurate GPS coordinates via Wi-Fi to the mover. </a:t>
            </a:r>
          </a:p>
          <a:p>
            <a:pPr marL="342900" indent="-342900">
              <a:buFont typeface="Arial"/>
              <a:buChar char="•"/>
            </a:pPr>
            <a:r>
              <a:rPr lang="en-US" sz="2000">
                <a:cs typeface="Calibri"/>
              </a:rPr>
              <a:t>Using the RPI to intercept cell phone GPS data deemed to be a task we did not have time and knowledge for within the time frame leading up to this presentation</a:t>
            </a:r>
          </a:p>
          <a:p>
            <a:pPr marL="285750" indent="-285750">
              <a:buFont typeface="Arial" panose="020B0604020202020204" pitchFamily="34" charset="0"/>
              <a:buChar char="•"/>
            </a:pPr>
            <a:endParaRPr lang="en-US" sz="2000">
              <a:cs typeface="Calibri"/>
            </a:endParaRPr>
          </a:p>
          <a:p>
            <a:pPr marL="285750" indent="-285750">
              <a:buFont typeface="Arial" panose="020B0604020202020204" pitchFamily="34" charset="0"/>
              <a:buChar char="•"/>
            </a:pPr>
            <a:endParaRPr lang="en-US" sz="2000">
              <a:cs typeface="Calibri"/>
            </a:endParaRPr>
          </a:p>
        </p:txBody>
      </p:sp>
    </p:spTree>
    <p:extLst>
      <p:ext uri="{BB962C8B-B14F-4D97-AF65-F5344CB8AC3E}">
        <p14:creationId xmlns:p14="http://schemas.microsoft.com/office/powerpoint/2010/main" val="9187328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4C2AC11E-3162-4990-A36E-92B07ECF16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9073D962-D3D2-4A72-8593-65C213CBFF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4" y="633619"/>
            <a:ext cx="4520912"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838200" y="978408"/>
            <a:ext cx="3721608" cy="1106424"/>
          </a:xfrm>
        </p:spPr>
        <p:txBody>
          <a:bodyPr vert="horz" lIns="91440" tIns="45720" rIns="91440" bIns="45720" rtlCol="0" anchor="ctr">
            <a:normAutofit/>
          </a:bodyPr>
          <a:lstStyle/>
          <a:p>
            <a:r>
              <a:rPr lang="en-US" sz="2800"/>
              <a:t>Reflection</a:t>
            </a:r>
          </a:p>
        </p:txBody>
      </p:sp>
      <p:sp>
        <p:nvSpPr>
          <p:cNvPr id="27" name="Rectangle 26">
            <a:extLst>
              <a:ext uri="{FF2B5EF4-FFF2-40B4-BE49-F238E27FC236}">
                <a16:creationId xmlns:a16="http://schemas.microsoft.com/office/drawing/2014/main" id="{2387511B-F6E1-4929-AC90-94FB8B6B0F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5"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AA58F78C-27AB-465F-AA33-15E08AF26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6" y="2185416"/>
            <a:ext cx="3683187"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AA683D8D-E02A-003E-53E3-72D1999AA1F6}"/>
              </a:ext>
            </a:extLst>
          </p:cNvPr>
          <p:cNvSpPr txBox="1"/>
          <p:nvPr/>
        </p:nvSpPr>
        <p:spPr>
          <a:xfrm>
            <a:off x="838200" y="2368296"/>
            <a:ext cx="3721608" cy="350215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lnSpc>
                <a:spcPct val="90000"/>
              </a:lnSpc>
              <a:spcAft>
                <a:spcPts val="600"/>
              </a:spcAft>
            </a:pPr>
            <a:r>
              <a:rPr lang="en-US" sz="1600"/>
              <a:t>During this semester we learned to:</a:t>
            </a:r>
            <a:endParaRPr lang="en-US"/>
          </a:p>
          <a:p>
            <a:pPr>
              <a:lnSpc>
                <a:spcPct val="90000"/>
              </a:lnSpc>
              <a:spcAft>
                <a:spcPts val="600"/>
              </a:spcAft>
            </a:pPr>
            <a:endParaRPr lang="en-US" sz="1600">
              <a:cs typeface="Calibri" panose="020F0502020204030204"/>
            </a:endParaRPr>
          </a:p>
          <a:p>
            <a:pPr marL="285750" indent="-228600">
              <a:lnSpc>
                <a:spcPct val="90000"/>
              </a:lnSpc>
              <a:spcAft>
                <a:spcPts val="600"/>
              </a:spcAft>
              <a:buFont typeface="Arial" panose="020B0604020202020204" pitchFamily="34" charset="0"/>
              <a:buChar char="•"/>
            </a:pPr>
            <a:r>
              <a:rPr lang="en-US" sz="1600"/>
              <a:t>Navigate difficult objectives as a team</a:t>
            </a:r>
            <a:endParaRPr lang="en-US" sz="1600">
              <a:cs typeface="Calibri"/>
            </a:endParaRPr>
          </a:p>
          <a:p>
            <a:pPr marL="285750" indent="-228600">
              <a:lnSpc>
                <a:spcPct val="90000"/>
              </a:lnSpc>
              <a:spcAft>
                <a:spcPts val="600"/>
              </a:spcAft>
              <a:buFont typeface="Arial" panose="020B0604020202020204" pitchFamily="34" charset="0"/>
              <a:buChar char="•"/>
            </a:pPr>
            <a:r>
              <a:rPr lang="en-US" sz="1600"/>
              <a:t>Assign roles to each member</a:t>
            </a:r>
            <a:endParaRPr lang="en-US" sz="1600">
              <a:cs typeface="Calibri"/>
            </a:endParaRPr>
          </a:p>
          <a:p>
            <a:pPr marL="285750" indent="-228600">
              <a:lnSpc>
                <a:spcPct val="90000"/>
              </a:lnSpc>
              <a:spcAft>
                <a:spcPts val="600"/>
              </a:spcAft>
              <a:buFont typeface="Arial" panose="020B0604020202020204" pitchFamily="34" charset="0"/>
              <a:buChar char="•"/>
            </a:pPr>
            <a:r>
              <a:rPr lang="en-US" sz="1600"/>
              <a:t>Construct a physical prototype from an original idea</a:t>
            </a:r>
            <a:endParaRPr lang="en-US" sz="1600">
              <a:cs typeface="Calibri"/>
            </a:endParaRPr>
          </a:p>
          <a:p>
            <a:pPr marL="285750" indent="-228600">
              <a:lnSpc>
                <a:spcPct val="90000"/>
              </a:lnSpc>
              <a:spcAft>
                <a:spcPts val="600"/>
              </a:spcAft>
              <a:buFont typeface="Arial" panose="020B0604020202020204" pitchFamily="34" charset="0"/>
              <a:buChar char="•"/>
            </a:pPr>
            <a:r>
              <a:rPr lang="en-US" sz="1600"/>
              <a:t>Budget time effectively</a:t>
            </a:r>
            <a:endParaRPr lang="en-US" sz="1600">
              <a:cs typeface="Calibri"/>
            </a:endParaRPr>
          </a:p>
          <a:p>
            <a:pPr marL="285750" indent="-228600">
              <a:lnSpc>
                <a:spcPct val="90000"/>
              </a:lnSpc>
              <a:spcAft>
                <a:spcPts val="600"/>
              </a:spcAft>
              <a:buFont typeface="Arial" panose="020B0604020202020204" pitchFamily="34" charset="0"/>
              <a:buChar char="•"/>
            </a:pPr>
            <a:r>
              <a:rPr lang="en-US" sz="1600"/>
              <a:t>Follow the engineering design process</a:t>
            </a:r>
            <a:endParaRPr lang="en-US" sz="1600">
              <a:cs typeface="Calibri"/>
            </a:endParaRPr>
          </a:p>
          <a:p>
            <a:pPr marL="285750" indent="-228600">
              <a:lnSpc>
                <a:spcPct val="90000"/>
              </a:lnSpc>
              <a:spcAft>
                <a:spcPts val="600"/>
              </a:spcAft>
              <a:buFont typeface="Arial" panose="020B0604020202020204" pitchFamily="34" charset="0"/>
              <a:buChar char="•"/>
            </a:pPr>
            <a:r>
              <a:rPr lang="en-US" sz="1600"/>
              <a:t>Create professional marketing and technical documents</a:t>
            </a:r>
            <a:endParaRPr lang="en-US" sz="1600">
              <a:cs typeface="Calibri"/>
            </a:endParaRPr>
          </a:p>
          <a:p>
            <a:pPr marL="285750" indent="-228600">
              <a:lnSpc>
                <a:spcPct val="90000"/>
              </a:lnSpc>
              <a:spcAft>
                <a:spcPts val="600"/>
              </a:spcAft>
              <a:buFont typeface="Arial" panose="020B0604020202020204" pitchFamily="34" charset="0"/>
              <a:buChar char="•"/>
            </a:pPr>
            <a:r>
              <a:rPr lang="en-US" sz="1600"/>
              <a:t>Utilize faculty expertise</a:t>
            </a:r>
            <a:endParaRPr lang="en-US" sz="1600">
              <a:cs typeface="Calibri"/>
            </a:endParaRPr>
          </a:p>
        </p:txBody>
      </p:sp>
      <p:pic>
        <p:nvPicPr>
          <p:cNvPr id="6" name="Picture 6" descr="A picture containing text, clipart&#10;&#10;Description automatically generated">
            <a:extLst>
              <a:ext uri="{FF2B5EF4-FFF2-40B4-BE49-F238E27FC236}">
                <a16:creationId xmlns:a16="http://schemas.microsoft.com/office/drawing/2014/main" id="{2ADB55A8-5091-7F0A-CF36-ED68D2AB7D1B}"/>
              </a:ext>
            </a:extLst>
          </p:cNvPr>
          <p:cNvPicPr>
            <a:picLocks noChangeAspect="1"/>
          </p:cNvPicPr>
          <p:nvPr/>
        </p:nvPicPr>
        <p:blipFill>
          <a:blip r:embed="rId2"/>
          <a:stretch>
            <a:fillRect/>
          </a:stretch>
        </p:blipFill>
        <p:spPr>
          <a:xfrm>
            <a:off x="4992481" y="397132"/>
            <a:ext cx="1662891" cy="1873785"/>
          </a:xfrm>
          <a:prstGeom prst="rect">
            <a:avLst/>
          </a:prstGeom>
        </p:spPr>
      </p:pic>
      <p:pic>
        <p:nvPicPr>
          <p:cNvPr id="4" name="Picture 4" descr="A picture containing clipart&#10;&#10;Description automatically generated">
            <a:extLst>
              <a:ext uri="{FF2B5EF4-FFF2-40B4-BE49-F238E27FC236}">
                <a16:creationId xmlns:a16="http://schemas.microsoft.com/office/drawing/2014/main" id="{1D138653-89B9-B4F9-332E-9EF07F07CB5A}"/>
              </a:ext>
            </a:extLst>
          </p:cNvPr>
          <p:cNvPicPr>
            <a:picLocks noChangeAspect="1"/>
          </p:cNvPicPr>
          <p:nvPr/>
        </p:nvPicPr>
        <p:blipFill>
          <a:blip r:embed="rId3"/>
          <a:stretch>
            <a:fillRect/>
          </a:stretch>
        </p:blipFill>
        <p:spPr>
          <a:xfrm>
            <a:off x="6748488" y="475961"/>
            <a:ext cx="1640998" cy="1794957"/>
          </a:xfrm>
          <a:prstGeom prst="rect">
            <a:avLst/>
          </a:prstGeom>
        </p:spPr>
      </p:pic>
      <p:pic>
        <p:nvPicPr>
          <p:cNvPr id="5" name="Picture 5" descr="A picture containing text&#10;&#10;Description automatically generated">
            <a:extLst>
              <a:ext uri="{FF2B5EF4-FFF2-40B4-BE49-F238E27FC236}">
                <a16:creationId xmlns:a16="http://schemas.microsoft.com/office/drawing/2014/main" id="{5DF388D6-2892-3E48-28D7-958D7B561F3D}"/>
              </a:ext>
            </a:extLst>
          </p:cNvPr>
          <p:cNvPicPr>
            <a:picLocks noChangeAspect="1"/>
          </p:cNvPicPr>
          <p:nvPr/>
        </p:nvPicPr>
        <p:blipFill>
          <a:blip r:embed="rId4"/>
          <a:stretch>
            <a:fillRect/>
          </a:stretch>
        </p:blipFill>
        <p:spPr>
          <a:xfrm>
            <a:off x="8421464" y="493768"/>
            <a:ext cx="1575337" cy="1771609"/>
          </a:xfrm>
          <a:prstGeom prst="rect">
            <a:avLst/>
          </a:prstGeom>
        </p:spPr>
      </p:pic>
      <p:pic>
        <p:nvPicPr>
          <p:cNvPr id="7" name="Picture 7" descr="Icon&#10;&#10;Description automatically generated">
            <a:extLst>
              <a:ext uri="{FF2B5EF4-FFF2-40B4-BE49-F238E27FC236}">
                <a16:creationId xmlns:a16="http://schemas.microsoft.com/office/drawing/2014/main" id="{78A617D0-D91E-23C9-78B1-2DDC0C1798BD}"/>
              </a:ext>
            </a:extLst>
          </p:cNvPr>
          <p:cNvPicPr>
            <a:picLocks noChangeAspect="1"/>
          </p:cNvPicPr>
          <p:nvPr/>
        </p:nvPicPr>
        <p:blipFill>
          <a:blip r:embed="rId5"/>
          <a:stretch>
            <a:fillRect/>
          </a:stretch>
        </p:blipFill>
        <p:spPr>
          <a:xfrm>
            <a:off x="9993033" y="371147"/>
            <a:ext cx="1974871" cy="1900060"/>
          </a:xfrm>
          <a:prstGeom prst="rect">
            <a:avLst/>
          </a:prstGeom>
        </p:spPr>
      </p:pic>
      <p:sp>
        <p:nvSpPr>
          <p:cNvPr id="8" name="TextBox 7">
            <a:extLst>
              <a:ext uri="{FF2B5EF4-FFF2-40B4-BE49-F238E27FC236}">
                <a16:creationId xmlns:a16="http://schemas.microsoft.com/office/drawing/2014/main" id="{E0CA968B-D5DF-5E65-2813-22AB80D027D3}"/>
              </a:ext>
            </a:extLst>
          </p:cNvPr>
          <p:cNvSpPr txBox="1"/>
          <p:nvPr/>
        </p:nvSpPr>
        <p:spPr>
          <a:xfrm>
            <a:off x="5191234" y="2666088"/>
            <a:ext cx="6857194" cy="2486151"/>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285750" indent="-285750">
              <a:lnSpc>
                <a:spcPct val="90000"/>
              </a:lnSpc>
              <a:spcAft>
                <a:spcPts val="600"/>
              </a:spcAft>
              <a:buFont typeface="Arial"/>
              <a:buChar char="•"/>
            </a:pPr>
            <a:r>
              <a:rPr lang="en-US" sz="2400"/>
              <a:t>The current GPS limitations will be conquered over the summer</a:t>
            </a:r>
            <a:endParaRPr lang="en-US" sz="2400">
              <a:cs typeface="Calibri"/>
            </a:endParaRPr>
          </a:p>
          <a:p>
            <a:pPr marL="285750" indent="-285750">
              <a:lnSpc>
                <a:spcPct val="90000"/>
              </a:lnSpc>
              <a:spcAft>
                <a:spcPts val="600"/>
              </a:spcAft>
              <a:buFont typeface="Arial"/>
              <a:buChar char="•"/>
            </a:pPr>
            <a:r>
              <a:rPr lang="en-US" sz="2400">
                <a:cs typeface="Calibri"/>
              </a:rPr>
              <a:t>The time spent with Dr. Kihei and his GPS project has been humbling</a:t>
            </a:r>
            <a:endParaRPr lang="en-US" sz="2400">
              <a:ea typeface="Calibri"/>
              <a:cs typeface="Calibri"/>
            </a:endParaRPr>
          </a:p>
          <a:p>
            <a:pPr marL="285750" indent="-285750">
              <a:lnSpc>
                <a:spcPct val="90000"/>
              </a:lnSpc>
              <a:spcAft>
                <a:spcPts val="600"/>
              </a:spcAft>
              <a:buFont typeface="Arial"/>
              <a:buChar char="•"/>
            </a:pPr>
            <a:r>
              <a:rPr lang="en-US" sz="2400">
                <a:cs typeface="Calibri"/>
              </a:rPr>
              <a:t>We firmly grasp the work ahead and are committed to producing a high-quality product</a:t>
            </a:r>
            <a:endParaRPr lang="en-US" sz="2400">
              <a:ea typeface="Calibri"/>
              <a:cs typeface="Calibri"/>
            </a:endParaRPr>
          </a:p>
        </p:txBody>
      </p:sp>
      <p:pic>
        <p:nvPicPr>
          <p:cNvPr id="9" name="Picture 9">
            <a:extLst>
              <a:ext uri="{FF2B5EF4-FFF2-40B4-BE49-F238E27FC236}">
                <a16:creationId xmlns:a16="http://schemas.microsoft.com/office/drawing/2014/main" id="{72F74D6E-FB8A-25B2-8BA1-420713BCFB2B}"/>
              </a:ext>
            </a:extLst>
          </p:cNvPr>
          <p:cNvPicPr>
            <a:picLocks noChangeAspect="1"/>
          </p:cNvPicPr>
          <p:nvPr/>
        </p:nvPicPr>
        <p:blipFill>
          <a:blip r:embed="rId6"/>
          <a:stretch>
            <a:fillRect/>
          </a:stretch>
        </p:blipFill>
        <p:spPr>
          <a:xfrm>
            <a:off x="7010400" y="4897012"/>
            <a:ext cx="3207834" cy="1803245"/>
          </a:xfrm>
          <a:prstGeom prst="rect">
            <a:avLst/>
          </a:prstGeom>
        </p:spPr>
      </p:pic>
    </p:spTree>
    <p:extLst>
      <p:ext uri="{BB962C8B-B14F-4D97-AF65-F5344CB8AC3E}">
        <p14:creationId xmlns:p14="http://schemas.microsoft.com/office/powerpoint/2010/main" val="290277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08EE4-B765-7234-0DF9-3DD8FBA4D085}"/>
              </a:ext>
            </a:extLst>
          </p:cNvPr>
          <p:cNvSpPr>
            <a:spLocks noGrp="1"/>
          </p:cNvSpPr>
          <p:nvPr>
            <p:ph type="title"/>
          </p:nvPr>
        </p:nvSpPr>
        <p:spPr>
          <a:xfrm>
            <a:off x="838200" y="0"/>
            <a:ext cx="10515600" cy="1325563"/>
          </a:xfrm>
        </p:spPr>
        <p:txBody>
          <a:bodyPr/>
          <a:lstStyle/>
          <a:p>
            <a:r>
              <a:rPr lang="en-US">
                <a:cs typeface="Calibri Light"/>
              </a:rPr>
              <a:t>Demo Video</a:t>
            </a:r>
            <a:endParaRPr lang="en-US"/>
          </a:p>
        </p:txBody>
      </p:sp>
      <p:pic>
        <p:nvPicPr>
          <p:cNvPr id="4" name="20230508_102807">
            <a:hlinkClick r:id="" action="ppaction://media"/>
            <a:extLst>
              <a:ext uri="{FF2B5EF4-FFF2-40B4-BE49-F238E27FC236}">
                <a16:creationId xmlns:a16="http://schemas.microsoft.com/office/drawing/2014/main" id="{DE4D2F69-B288-F2F2-DA60-2422D589987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82579" y="1084347"/>
            <a:ext cx="9334445" cy="5250506"/>
          </a:xfrm>
        </p:spPr>
      </p:pic>
    </p:spTree>
    <p:extLst>
      <p:ext uri="{BB962C8B-B14F-4D97-AF65-F5344CB8AC3E}">
        <p14:creationId xmlns:p14="http://schemas.microsoft.com/office/powerpoint/2010/main" val="4177191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5AADD842-7469-481F-AEF2-DDA7D3A9AB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12191990" cy="235867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94058847-87A2-48B5-B733-C9FC6F0FF7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58676"/>
            <a:ext cx="12191990" cy="45454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38CE886A-266A-45DB-B141-3271799F4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893697"/>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Graphical user interface&#10;&#10;Description automatically generated">
            <a:extLst>
              <a:ext uri="{FF2B5EF4-FFF2-40B4-BE49-F238E27FC236}">
                <a16:creationId xmlns:a16="http://schemas.microsoft.com/office/drawing/2014/main" id="{CB9EFFE8-E160-0500-ADD5-D61FAE3857D1}"/>
              </a:ext>
            </a:extLst>
          </p:cNvPr>
          <p:cNvPicPr>
            <a:picLocks noChangeAspect="1"/>
          </p:cNvPicPr>
          <p:nvPr/>
        </p:nvPicPr>
        <p:blipFill>
          <a:blip r:embed="rId2"/>
          <a:stretch>
            <a:fillRect/>
          </a:stretch>
        </p:blipFill>
        <p:spPr>
          <a:xfrm>
            <a:off x="0" y="668"/>
            <a:ext cx="12192000" cy="6856664"/>
          </a:xfrm>
          <a:prstGeom prst="rect">
            <a:avLst/>
          </a:prstGeom>
        </p:spPr>
      </p:pic>
    </p:spTree>
    <p:extLst>
      <p:ext uri="{BB962C8B-B14F-4D97-AF65-F5344CB8AC3E}">
        <p14:creationId xmlns:p14="http://schemas.microsoft.com/office/powerpoint/2010/main" val="1974458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31BF440-39FA-4087-84CC-2EEC0BBDAF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a:extLst>
              <a:ext uri="{FF2B5EF4-FFF2-40B4-BE49-F238E27FC236}">
                <a16:creationId xmlns:a16="http://schemas.microsoft.com/office/drawing/2014/main" id="{DCD28D4F-2A1A-94E1-49C7-9202F73F0FBF}"/>
              </a:ext>
            </a:extLst>
          </p:cNvPr>
          <p:cNvPicPr>
            <a:picLocks noChangeAspect="1"/>
          </p:cNvPicPr>
          <p:nvPr/>
        </p:nvPicPr>
        <p:blipFill rotWithShape="1">
          <a:blip r:embed="rId2"/>
          <a:srcRect t="23694" r="-2" b="7073"/>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5" name="Picture 5">
            <a:extLst>
              <a:ext uri="{FF2B5EF4-FFF2-40B4-BE49-F238E27FC236}">
                <a16:creationId xmlns:a16="http://schemas.microsoft.com/office/drawing/2014/main" id="{DE4853D3-A8FD-C4A1-7CDC-D022224A83DE}"/>
              </a:ext>
            </a:extLst>
          </p:cNvPr>
          <p:cNvPicPr>
            <a:picLocks noChangeAspect="1"/>
          </p:cNvPicPr>
          <p:nvPr/>
        </p:nvPicPr>
        <p:blipFill rotWithShape="1">
          <a:blip r:embed="rId3"/>
          <a:srcRect t="5714" r="-2" b="25053"/>
          <a:stretch/>
        </p:blipFill>
        <p:spPr>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useBgFill="1">
        <p:nvSpPr>
          <p:cNvPr id="25" name="Freeform: Shape 24">
            <a:extLst>
              <a:ext uri="{FF2B5EF4-FFF2-40B4-BE49-F238E27FC236}">
                <a16:creationId xmlns:a16="http://schemas.microsoft.com/office/drawing/2014/main" id="{F04E4CBA-303B-48BD-8451-C2701CB0EE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7" name="Freeform: Shape 26">
            <a:extLst>
              <a:ext uri="{FF2B5EF4-FFF2-40B4-BE49-F238E27FC236}">
                <a16:creationId xmlns:a16="http://schemas.microsoft.com/office/drawing/2014/main" id="{F6CA58B3-AFCC-4A40-9882-50D50808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448056" y="859536"/>
            <a:ext cx="4832802" cy="1243584"/>
          </a:xfrm>
        </p:spPr>
        <p:txBody>
          <a:bodyPr vert="horz" lIns="91440" tIns="45720" rIns="91440" bIns="45720" rtlCol="0" anchor="ctr">
            <a:normAutofit/>
          </a:bodyPr>
          <a:lstStyle/>
          <a:p>
            <a:r>
              <a:rPr lang="en-US" sz="3400" kern="1200">
                <a:solidFill>
                  <a:schemeClr val="tx1"/>
                </a:solidFill>
                <a:latin typeface="+mj-lt"/>
                <a:ea typeface="+mj-ea"/>
                <a:cs typeface="+mj-cs"/>
              </a:rPr>
              <a:t>The Problem</a:t>
            </a:r>
          </a:p>
        </p:txBody>
      </p:sp>
      <p:sp>
        <p:nvSpPr>
          <p:cNvPr id="29" name="Rectangle 28">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31" name="Rectangle 30">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CA00AE6B-AA30-4CF8-BA6F-339B780AD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Box 3">
            <a:extLst>
              <a:ext uri="{FF2B5EF4-FFF2-40B4-BE49-F238E27FC236}">
                <a16:creationId xmlns:a16="http://schemas.microsoft.com/office/drawing/2014/main" id="{F9A7EBD3-A33A-812E-FAF4-852C0862F911}"/>
              </a:ext>
            </a:extLst>
          </p:cNvPr>
          <p:cNvSpPr txBox="1"/>
          <p:nvPr/>
        </p:nvSpPr>
        <p:spPr>
          <a:xfrm>
            <a:off x="448056" y="2512611"/>
            <a:ext cx="4832803" cy="3664351"/>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000" cap="small"/>
              <a:t>Everyone has trouble carrying objects.  </a:t>
            </a:r>
          </a:p>
          <a:p>
            <a:pPr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r>
              <a:rPr lang="en-US" sz="2000" cap="small"/>
              <a:t>What solutions are there for the physically challenged?</a:t>
            </a:r>
          </a:p>
          <a:p>
            <a:pPr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r>
              <a:rPr lang="en-US" sz="2000" cap="small"/>
              <a:t>Even wagons need to be pushed and pulled which causes strain on the body.</a:t>
            </a:r>
            <a:endParaRPr lang="en-US" sz="2000"/>
          </a:p>
        </p:txBody>
      </p:sp>
    </p:spTree>
    <p:extLst>
      <p:ext uri="{BB962C8B-B14F-4D97-AF65-F5344CB8AC3E}">
        <p14:creationId xmlns:p14="http://schemas.microsoft.com/office/powerpoint/2010/main" val="2411945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7255564" y="834888"/>
            <a:ext cx="4314645" cy="1268958"/>
          </a:xfrm>
        </p:spPr>
        <p:txBody>
          <a:bodyPr vert="horz" lIns="91440" tIns="45720" rIns="91440" bIns="45720" rtlCol="0" anchor="b">
            <a:normAutofit/>
          </a:bodyPr>
          <a:lstStyle/>
          <a:p>
            <a:r>
              <a:rPr lang="en-US" sz="3200"/>
              <a:t>The Solution</a:t>
            </a:r>
          </a:p>
        </p:txBody>
      </p:sp>
      <p:pic>
        <p:nvPicPr>
          <p:cNvPr id="4" name="Picture 4">
            <a:extLst>
              <a:ext uri="{FF2B5EF4-FFF2-40B4-BE49-F238E27FC236}">
                <a16:creationId xmlns:a16="http://schemas.microsoft.com/office/drawing/2014/main" id="{802F4FE2-E60B-D648-F0C5-C94C559DB30E}"/>
              </a:ext>
            </a:extLst>
          </p:cNvPr>
          <p:cNvPicPr>
            <a:picLocks noChangeAspect="1"/>
          </p:cNvPicPr>
          <p:nvPr/>
        </p:nvPicPr>
        <p:blipFill rotWithShape="1">
          <a:blip r:embed="rId2"/>
          <a:srcRect r="-1" b="5563"/>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25" name="Rectangle 24">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6172" y="2240371"/>
            <a:ext cx="42062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TextBox 2">
            <a:extLst>
              <a:ext uri="{FF2B5EF4-FFF2-40B4-BE49-F238E27FC236}">
                <a16:creationId xmlns:a16="http://schemas.microsoft.com/office/drawing/2014/main" id="{E021C7A5-1300-D725-5E3E-440719705B33}"/>
              </a:ext>
            </a:extLst>
          </p:cNvPr>
          <p:cNvSpPr txBox="1"/>
          <p:nvPr/>
        </p:nvSpPr>
        <p:spPr>
          <a:xfrm>
            <a:off x="7255563" y="2557587"/>
            <a:ext cx="4314645" cy="371731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Aft>
                <a:spcPts val="600"/>
              </a:spcAft>
            </a:pPr>
            <a:r>
              <a:rPr lang="en-US" cap="small"/>
              <a:t>Our solution is a product that will get the user's items to and from without interacting with the cart.</a:t>
            </a:r>
            <a:endParaRPr lang="en-US">
              <a:ea typeface="Calibri" panose="020F0502020204030204"/>
              <a:cs typeface="Calibri" panose="020F0502020204030204"/>
            </a:endParaRPr>
          </a:p>
          <a:p>
            <a:pPr indent="-228600">
              <a:lnSpc>
                <a:spcPct val="90000"/>
              </a:lnSpc>
              <a:spcAft>
                <a:spcPts val="600"/>
              </a:spcAft>
              <a:buFont typeface="Arial" panose="020B0604020202020204" pitchFamily="34" charset="0"/>
              <a:buChar char="•"/>
            </a:pPr>
            <a:endParaRPr lang="en-US"/>
          </a:p>
          <a:p>
            <a:pPr>
              <a:lnSpc>
                <a:spcPct val="90000"/>
              </a:lnSpc>
              <a:spcAft>
                <a:spcPts val="600"/>
              </a:spcAft>
            </a:pPr>
            <a:endParaRPr lang="en-US">
              <a:cs typeface="Calibri"/>
            </a:endParaRPr>
          </a:p>
        </p:txBody>
      </p:sp>
    </p:spTree>
    <p:extLst>
      <p:ext uri="{BB962C8B-B14F-4D97-AF65-F5344CB8AC3E}">
        <p14:creationId xmlns:p14="http://schemas.microsoft.com/office/powerpoint/2010/main" val="3296451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Value Proposition</a:t>
            </a:r>
          </a:p>
        </p:txBody>
      </p:sp>
      <p:pic>
        <p:nvPicPr>
          <p:cNvPr id="3" name="Picture 3" descr="Diagram&#10;&#10;Description automatically generated">
            <a:extLst>
              <a:ext uri="{FF2B5EF4-FFF2-40B4-BE49-F238E27FC236}">
                <a16:creationId xmlns:a16="http://schemas.microsoft.com/office/drawing/2014/main" id="{56F1E6FE-B229-FC98-BA7F-D0A8361D7841}"/>
              </a:ext>
            </a:extLst>
          </p:cNvPr>
          <p:cNvPicPr>
            <a:picLocks noChangeAspect="1"/>
          </p:cNvPicPr>
          <p:nvPr/>
        </p:nvPicPr>
        <p:blipFill>
          <a:blip r:embed="rId2"/>
          <a:stretch>
            <a:fillRect/>
          </a:stretch>
        </p:blipFill>
        <p:spPr>
          <a:xfrm>
            <a:off x="643467" y="1786733"/>
            <a:ext cx="10905066" cy="4171186"/>
          </a:xfrm>
          <a:prstGeom prst="rect">
            <a:avLst/>
          </a:prstGeom>
        </p:spPr>
      </p:pic>
    </p:spTree>
    <p:extLst>
      <p:ext uri="{BB962C8B-B14F-4D97-AF65-F5344CB8AC3E}">
        <p14:creationId xmlns:p14="http://schemas.microsoft.com/office/powerpoint/2010/main" val="1381464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49B9E8A9-352D-4DCB-9485-C777000D4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565286" y="1803038"/>
            <a:ext cx="5483212" cy="1063227"/>
          </a:xfrm>
        </p:spPr>
        <p:txBody>
          <a:bodyPr vert="horz" lIns="91440" tIns="45720" rIns="91440" bIns="45720" rtlCol="0" anchor="b">
            <a:normAutofit/>
          </a:bodyPr>
          <a:lstStyle/>
          <a:p>
            <a:r>
              <a:rPr lang="en-US" sz="5200"/>
              <a:t>System Description</a:t>
            </a:r>
          </a:p>
        </p:txBody>
      </p:sp>
      <p:sp>
        <p:nvSpPr>
          <p:cNvPr id="25" name="Rectangle 24">
            <a:extLst>
              <a:ext uri="{FF2B5EF4-FFF2-40B4-BE49-F238E27FC236}">
                <a16:creationId xmlns:a16="http://schemas.microsoft.com/office/drawing/2014/main" id="{C2A9B0E5-C2C1-4B85-99A9-117A659D5F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3A8AEACA-9535-4BE8-A91B-8BE82BA54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4" descr="Icon&#10;&#10;Description automatically generated">
            <a:extLst>
              <a:ext uri="{FF2B5EF4-FFF2-40B4-BE49-F238E27FC236}">
                <a16:creationId xmlns:a16="http://schemas.microsoft.com/office/drawing/2014/main" id="{DF6FE0E5-C479-566A-8B3D-7DDC505EED3A}"/>
              </a:ext>
            </a:extLst>
          </p:cNvPr>
          <p:cNvPicPr>
            <a:picLocks noChangeAspect="1"/>
          </p:cNvPicPr>
          <p:nvPr/>
        </p:nvPicPr>
        <p:blipFill>
          <a:blip r:embed="rId2"/>
          <a:stretch>
            <a:fillRect/>
          </a:stretch>
        </p:blipFill>
        <p:spPr>
          <a:xfrm>
            <a:off x="8381574" y="331311"/>
            <a:ext cx="2834640" cy="2834640"/>
          </a:xfrm>
          <a:prstGeom prst="rect">
            <a:avLst/>
          </a:prstGeom>
        </p:spPr>
      </p:pic>
      <p:sp>
        <p:nvSpPr>
          <p:cNvPr id="3" name="TextBox 2">
            <a:extLst>
              <a:ext uri="{FF2B5EF4-FFF2-40B4-BE49-F238E27FC236}">
                <a16:creationId xmlns:a16="http://schemas.microsoft.com/office/drawing/2014/main" id="{382EBAEF-F62B-E311-698E-748104E1725B}"/>
              </a:ext>
            </a:extLst>
          </p:cNvPr>
          <p:cNvSpPr txBox="1"/>
          <p:nvPr/>
        </p:nvSpPr>
        <p:spPr>
          <a:xfrm>
            <a:off x="568855" y="2987986"/>
            <a:ext cx="7122370" cy="3788944"/>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1700"/>
              <a:t>The </a:t>
            </a:r>
            <a:r>
              <a:rPr lang="en-US" sz="1700" err="1"/>
              <a:t>MightyMover</a:t>
            </a:r>
            <a:r>
              <a:rPr lang="en-US" sz="1700"/>
              <a:t> system is a two-component system. It includes the user’s phone and the mover. </a:t>
            </a:r>
          </a:p>
          <a:p>
            <a:pPr indent="-228600">
              <a:lnSpc>
                <a:spcPct val="90000"/>
              </a:lnSpc>
              <a:spcAft>
                <a:spcPts val="600"/>
              </a:spcAft>
              <a:buFont typeface="Arial" panose="020B0604020202020204" pitchFamily="34" charset="0"/>
              <a:buChar char="•"/>
            </a:pPr>
            <a:r>
              <a:rPr lang="en-US" sz="1700"/>
              <a:t>The user’s phone will have an app compatible with the </a:t>
            </a:r>
            <a:r>
              <a:rPr lang="en-US" sz="1700" err="1"/>
              <a:t>MightyMover</a:t>
            </a:r>
            <a:r>
              <a:rPr lang="en-US" sz="1700"/>
              <a:t>. The user will send instructions and get feedback over a Bluetooth connection. </a:t>
            </a:r>
            <a:endParaRPr lang="en-US" sz="1700">
              <a:ea typeface="Calibri"/>
              <a:cs typeface="Calibri"/>
            </a:endParaRPr>
          </a:p>
          <a:p>
            <a:pPr indent="-228600">
              <a:lnSpc>
                <a:spcPct val="90000"/>
              </a:lnSpc>
              <a:spcAft>
                <a:spcPts val="600"/>
              </a:spcAft>
              <a:buFont typeface="Arial" panose="020B0604020202020204" pitchFamily="34" charset="0"/>
              <a:buChar char="•"/>
            </a:pPr>
            <a:r>
              <a:rPr lang="en-US" sz="1700"/>
              <a:t>The Raspberry Pi will process the Bluetooth communication, object detection code, and PWM output (for the motors). </a:t>
            </a:r>
            <a:endParaRPr lang="en-US" sz="1700">
              <a:cs typeface="Calibri"/>
            </a:endParaRPr>
          </a:p>
          <a:p>
            <a:pPr indent="-228600">
              <a:lnSpc>
                <a:spcPct val="90000"/>
              </a:lnSpc>
              <a:spcAft>
                <a:spcPts val="600"/>
              </a:spcAft>
              <a:buFont typeface="Arial" panose="020B0604020202020204" pitchFamily="34" charset="0"/>
              <a:buChar char="•"/>
            </a:pPr>
            <a:r>
              <a:rPr lang="en-US" sz="1700"/>
              <a:t>The </a:t>
            </a:r>
            <a:r>
              <a:rPr lang="en-US" sz="1700" err="1"/>
              <a:t>MightyMover</a:t>
            </a:r>
            <a:r>
              <a:rPr lang="en-US" sz="1700"/>
              <a:t> includes subsystems such as: </a:t>
            </a:r>
          </a:p>
          <a:p>
            <a:pPr lvl="1" indent="-228600">
              <a:lnSpc>
                <a:spcPct val="90000"/>
              </a:lnSpc>
              <a:spcAft>
                <a:spcPts val="600"/>
              </a:spcAft>
              <a:buFont typeface="Arial" panose="020B0604020202020204" pitchFamily="34" charset="0"/>
              <a:buChar char="•"/>
            </a:pPr>
            <a:r>
              <a:rPr lang="en-US" sz="1700"/>
              <a:t>Phone-to-</a:t>
            </a:r>
            <a:r>
              <a:rPr lang="en-US" sz="1700" err="1"/>
              <a:t>MightyMover</a:t>
            </a:r>
            <a:r>
              <a:rPr lang="en-US" sz="1700"/>
              <a:t> Communications </a:t>
            </a:r>
            <a:endParaRPr lang="en-US" sz="1700">
              <a:ea typeface="Calibri"/>
              <a:cs typeface="Calibri"/>
            </a:endParaRPr>
          </a:p>
          <a:p>
            <a:pPr lvl="1" indent="-228600">
              <a:lnSpc>
                <a:spcPct val="90000"/>
              </a:lnSpc>
              <a:spcAft>
                <a:spcPts val="600"/>
              </a:spcAft>
              <a:buFont typeface="Arial" panose="020B0604020202020204" pitchFamily="34" charset="0"/>
              <a:buChar char="•"/>
            </a:pPr>
            <a:r>
              <a:rPr lang="en-US" sz="1700" err="1"/>
              <a:t>MightyMover</a:t>
            </a:r>
            <a:r>
              <a:rPr lang="en-US" sz="1700"/>
              <a:t> Motor Control System </a:t>
            </a:r>
            <a:endParaRPr lang="en-US" sz="1700">
              <a:ea typeface="Calibri" panose="020F0502020204030204"/>
              <a:cs typeface="Calibri"/>
            </a:endParaRPr>
          </a:p>
          <a:p>
            <a:pPr lvl="1" indent="-228600">
              <a:lnSpc>
                <a:spcPct val="90000"/>
              </a:lnSpc>
              <a:spcAft>
                <a:spcPts val="600"/>
              </a:spcAft>
              <a:buFont typeface="Arial" panose="020B0604020202020204" pitchFamily="34" charset="0"/>
              <a:buChar char="•"/>
            </a:pPr>
            <a:r>
              <a:rPr lang="en-US" sz="1700"/>
              <a:t>LiDAR Sub-System</a:t>
            </a:r>
            <a:endParaRPr lang="en-US" sz="1700">
              <a:ea typeface="Calibri" panose="020F0502020204030204"/>
              <a:cs typeface="Calibri" panose="020F0502020204030204"/>
            </a:endParaRPr>
          </a:p>
          <a:p>
            <a:pPr lvl="1" indent="-228600">
              <a:lnSpc>
                <a:spcPct val="90000"/>
              </a:lnSpc>
              <a:spcAft>
                <a:spcPts val="600"/>
              </a:spcAft>
              <a:buFont typeface="Arial" panose="020B0604020202020204" pitchFamily="34" charset="0"/>
              <a:buChar char="•"/>
            </a:pPr>
            <a:r>
              <a:rPr lang="en-US" sz="1700"/>
              <a:t>Software Hub Design and Battery Management.  </a:t>
            </a:r>
            <a:endParaRPr lang="en-US" sz="1700">
              <a:ea typeface="Calibri" panose="020F0502020204030204"/>
              <a:cs typeface="Calibri"/>
            </a:endParaRPr>
          </a:p>
        </p:txBody>
      </p:sp>
      <p:pic>
        <p:nvPicPr>
          <p:cNvPr id="5" name="Picture 5" descr="Icon&#10;&#10;Description automatically generated">
            <a:extLst>
              <a:ext uri="{FF2B5EF4-FFF2-40B4-BE49-F238E27FC236}">
                <a16:creationId xmlns:a16="http://schemas.microsoft.com/office/drawing/2014/main" id="{57185A99-5C9B-2D24-211D-02EF92A86B70}"/>
              </a:ext>
            </a:extLst>
          </p:cNvPr>
          <p:cNvPicPr>
            <a:picLocks noChangeAspect="1"/>
          </p:cNvPicPr>
          <p:nvPr/>
        </p:nvPicPr>
        <p:blipFill>
          <a:blip r:embed="rId3"/>
          <a:stretch>
            <a:fillRect/>
          </a:stretch>
        </p:blipFill>
        <p:spPr>
          <a:xfrm>
            <a:off x="8381574" y="3343830"/>
            <a:ext cx="2834640" cy="2834640"/>
          </a:xfrm>
          <a:prstGeom prst="rect">
            <a:avLst/>
          </a:prstGeom>
        </p:spPr>
      </p:pic>
    </p:spTree>
    <p:extLst>
      <p:ext uri="{BB962C8B-B14F-4D97-AF65-F5344CB8AC3E}">
        <p14:creationId xmlns:p14="http://schemas.microsoft.com/office/powerpoint/2010/main" val="1644697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Mock-up/visual</a:t>
            </a:r>
          </a:p>
        </p:txBody>
      </p:sp>
      <p:pic>
        <p:nvPicPr>
          <p:cNvPr id="3" name="Picture 3" descr="A picture containing handcart&#10;&#10;Description automatically generated">
            <a:extLst>
              <a:ext uri="{FF2B5EF4-FFF2-40B4-BE49-F238E27FC236}">
                <a16:creationId xmlns:a16="http://schemas.microsoft.com/office/drawing/2014/main" id="{2A2F4D16-9993-1885-1AE4-D1E122E79723}"/>
              </a:ext>
            </a:extLst>
          </p:cNvPr>
          <p:cNvPicPr>
            <a:picLocks noChangeAspect="1"/>
          </p:cNvPicPr>
          <p:nvPr/>
        </p:nvPicPr>
        <p:blipFill>
          <a:blip r:embed="rId2"/>
          <a:stretch>
            <a:fillRect/>
          </a:stretch>
        </p:blipFill>
        <p:spPr>
          <a:xfrm>
            <a:off x="5508559" y="1902951"/>
            <a:ext cx="6684054" cy="4762061"/>
          </a:xfrm>
          <a:prstGeom prst="rect">
            <a:avLst/>
          </a:prstGeom>
        </p:spPr>
      </p:pic>
      <p:pic>
        <p:nvPicPr>
          <p:cNvPr id="4" name="Picture 4">
            <a:extLst>
              <a:ext uri="{FF2B5EF4-FFF2-40B4-BE49-F238E27FC236}">
                <a16:creationId xmlns:a16="http://schemas.microsoft.com/office/drawing/2014/main" id="{F3824121-983B-07C7-5E82-A9D5A3F84D0E}"/>
              </a:ext>
            </a:extLst>
          </p:cNvPr>
          <p:cNvPicPr>
            <a:picLocks noChangeAspect="1"/>
          </p:cNvPicPr>
          <p:nvPr/>
        </p:nvPicPr>
        <p:blipFill>
          <a:blip r:embed="rId3"/>
          <a:stretch>
            <a:fillRect/>
          </a:stretch>
        </p:blipFill>
        <p:spPr>
          <a:xfrm>
            <a:off x="441434" y="1715814"/>
            <a:ext cx="4950372" cy="4950372"/>
          </a:xfrm>
          <a:prstGeom prst="rect">
            <a:avLst/>
          </a:prstGeom>
        </p:spPr>
      </p:pic>
    </p:spTree>
    <p:extLst>
      <p:ext uri="{BB962C8B-B14F-4D97-AF65-F5344CB8AC3E}">
        <p14:creationId xmlns:p14="http://schemas.microsoft.com/office/powerpoint/2010/main" val="703074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5AADD842-7469-481F-AEF2-DDA7D3A9AB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12191990" cy="235867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1155558" y="637763"/>
            <a:ext cx="9889797" cy="1413144"/>
          </a:xfrm>
        </p:spPr>
        <p:txBody>
          <a:bodyPr vert="horz" lIns="91440" tIns="45720" rIns="91440" bIns="45720" rtlCol="0" anchor="b">
            <a:normAutofit/>
          </a:bodyPr>
          <a:lstStyle/>
          <a:p>
            <a:r>
              <a:rPr lang="en-US">
                <a:solidFill>
                  <a:schemeClr val="bg1"/>
                </a:solidFill>
                <a:cs typeface="Calibri Light"/>
              </a:rPr>
              <a:t>System Block Diagram and App Flow Block Diagram</a:t>
            </a:r>
            <a:endParaRPr lang="en-US" kern="1200">
              <a:solidFill>
                <a:schemeClr val="bg1"/>
              </a:solidFill>
              <a:latin typeface="+mj-lt"/>
              <a:cs typeface="Calibri Light" panose="020F0302020204030204"/>
            </a:endParaRPr>
          </a:p>
        </p:txBody>
      </p:sp>
      <p:sp>
        <p:nvSpPr>
          <p:cNvPr id="17" name="Rectangle 9">
            <a:extLst>
              <a:ext uri="{FF2B5EF4-FFF2-40B4-BE49-F238E27FC236}">
                <a16:creationId xmlns:a16="http://schemas.microsoft.com/office/drawing/2014/main" id="{94058847-87A2-48B5-B733-C9FC6F0FF7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58676"/>
            <a:ext cx="12191990" cy="45454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38CE886A-266A-45DB-B141-3271799F4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893697"/>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Diagram&#10;&#10;Description automatically generated">
            <a:extLst>
              <a:ext uri="{FF2B5EF4-FFF2-40B4-BE49-F238E27FC236}">
                <a16:creationId xmlns:a16="http://schemas.microsoft.com/office/drawing/2014/main" id="{8238830E-5C4C-E76A-A038-A43B19B466FC}"/>
              </a:ext>
            </a:extLst>
          </p:cNvPr>
          <p:cNvPicPr>
            <a:picLocks noChangeAspect="1"/>
          </p:cNvPicPr>
          <p:nvPr/>
        </p:nvPicPr>
        <p:blipFill>
          <a:blip r:embed="rId2"/>
          <a:stretch>
            <a:fillRect/>
          </a:stretch>
        </p:blipFill>
        <p:spPr>
          <a:xfrm>
            <a:off x="-9525" y="2364772"/>
            <a:ext cx="6105525" cy="4528757"/>
          </a:xfrm>
          <a:prstGeom prst="rect">
            <a:avLst/>
          </a:prstGeom>
        </p:spPr>
      </p:pic>
      <p:pic>
        <p:nvPicPr>
          <p:cNvPr id="4" name="Picture 4" descr="Diagram&#10;&#10;Description automatically generated">
            <a:extLst>
              <a:ext uri="{FF2B5EF4-FFF2-40B4-BE49-F238E27FC236}">
                <a16:creationId xmlns:a16="http://schemas.microsoft.com/office/drawing/2014/main" id="{F7904FF2-BA64-B5B0-DF5C-3E1057E31D57}"/>
              </a:ext>
            </a:extLst>
          </p:cNvPr>
          <p:cNvPicPr>
            <a:picLocks noChangeAspect="1"/>
          </p:cNvPicPr>
          <p:nvPr/>
        </p:nvPicPr>
        <p:blipFill>
          <a:blip r:embed="rId3"/>
          <a:stretch>
            <a:fillRect/>
          </a:stretch>
        </p:blipFill>
        <p:spPr>
          <a:xfrm>
            <a:off x="6105525" y="2360190"/>
            <a:ext cx="6086475" cy="4547445"/>
          </a:xfrm>
          <a:prstGeom prst="rect">
            <a:avLst/>
          </a:prstGeom>
        </p:spPr>
      </p:pic>
    </p:spTree>
    <p:extLst>
      <p:ext uri="{BB962C8B-B14F-4D97-AF65-F5344CB8AC3E}">
        <p14:creationId xmlns:p14="http://schemas.microsoft.com/office/powerpoint/2010/main" val="2326259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5AADD842-7469-481F-AEF2-DDA7D3A9AB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12191990" cy="235867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1155558" y="637763"/>
            <a:ext cx="9889797" cy="1413144"/>
          </a:xfrm>
        </p:spPr>
        <p:txBody>
          <a:bodyPr vert="horz" lIns="91440" tIns="45720" rIns="91440" bIns="45720" rtlCol="0" anchor="b">
            <a:normAutofit/>
          </a:bodyPr>
          <a:lstStyle/>
          <a:p>
            <a:r>
              <a:rPr lang="en-US">
                <a:solidFill>
                  <a:schemeClr val="bg1"/>
                </a:solidFill>
                <a:cs typeface="Calibri Light"/>
              </a:rPr>
              <a:t>Object detection Block Diagram and Software Block Diagram</a:t>
            </a:r>
            <a:endParaRPr lang="en-US" kern="1200" err="1">
              <a:solidFill>
                <a:schemeClr val="bg1"/>
              </a:solidFill>
              <a:latin typeface="+mj-lt"/>
              <a:ea typeface="+mj-ea"/>
              <a:cs typeface="+mj-cs"/>
            </a:endParaRPr>
          </a:p>
        </p:txBody>
      </p:sp>
      <p:sp>
        <p:nvSpPr>
          <p:cNvPr id="17" name="Rectangle 9">
            <a:extLst>
              <a:ext uri="{FF2B5EF4-FFF2-40B4-BE49-F238E27FC236}">
                <a16:creationId xmlns:a16="http://schemas.microsoft.com/office/drawing/2014/main" id="{94058847-87A2-48B5-B733-C9FC6F0FF7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58676"/>
            <a:ext cx="12191990" cy="45454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38CE886A-266A-45DB-B141-3271799F4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893697"/>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Diagram&#10;&#10;Description automatically generated">
            <a:extLst>
              <a:ext uri="{FF2B5EF4-FFF2-40B4-BE49-F238E27FC236}">
                <a16:creationId xmlns:a16="http://schemas.microsoft.com/office/drawing/2014/main" id="{498B226D-D420-05DB-9814-6E4A4FD6CDE0}"/>
              </a:ext>
            </a:extLst>
          </p:cNvPr>
          <p:cNvPicPr>
            <a:picLocks noChangeAspect="1"/>
          </p:cNvPicPr>
          <p:nvPr/>
        </p:nvPicPr>
        <p:blipFill>
          <a:blip r:embed="rId2"/>
          <a:stretch>
            <a:fillRect/>
          </a:stretch>
        </p:blipFill>
        <p:spPr>
          <a:xfrm>
            <a:off x="0" y="2362295"/>
            <a:ext cx="6105525" cy="4495610"/>
          </a:xfrm>
          <a:prstGeom prst="rect">
            <a:avLst/>
          </a:prstGeom>
        </p:spPr>
      </p:pic>
      <p:pic>
        <p:nvPicPr>
          <p:cNvPr id="4" name="Picture 4" descr="Diagram&#10;&#10;Description automatically generated">
            <a:extLst>
              <a:ext uri="{FF2B5EF4-FFF2-40B4-BE49-F238E27FC236}">
                <a16:creationId xmlns:a16="http://schemas.microsoft.com/office/drawing/2014/main" id="{8CDCA453-143C-55B0-6450-B26AFC576FAA}"/>
              </a:ext>
            </a:extLst>
          </p:cNvPr>
          <p:cNvPicPr>
            <a:picLocks noChangeAspect="1"/>
          </p:cNvPicPr>
          <p:nvPr/>
        </p:nvPicPr>
        <p:blipFill>
          <a:blip r:embed="rId3"/>
          <a:stretch>
            <a:fillRect/>
          </a:stretch>
        </p:blipFill>
        <p:spPr>
          <a:xfrm>
            <a:off x="6096000" y="2392694"/>
            <a:ext cx="6096000" cy="4539586"/>
          </a:xfrm>
          <a:prstGeom prst="rect">
            <a:avLst/>
          </a:prstGeom>
        </p:spPr>
      </p:pic>
    </p:spTree>
    <p:extLst>
      <p:ext uri="{BB962C8B-B14F-4D97-AF65-F5344CB8AC3E}">
        <p14:creationId xmlns:p14="http://schemas.microsoft.com/office/powerpoint/2010/main" val="3794893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5AADD842-7469-481F-AEF2-DDA7D3A9AB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12191990" cy="235867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A891BB-2369-6143-4933-493E3DEAD030}"/>
              </a:ext>
            </a:extLst>
          </p:cNvPr>
          <p:cNvSpPr>
            <a:spLocks noGrp="1"/>
          </p:cNvSpPr>
          <p:nvPr>
            <p:ph type="title"/>
          </p:nvPr>
        </p:nvSpPr>
        <p:spPr>
          <a:xfrm>
            <a:off x="1155558" y="637763"/>
            <a:ext cx="9889797" cy="1413144"/>
          </a:xfrm>
        </p:spPr>
        <p:txBody>
          <a:bodyPr vert="horz" lIns="91440" tIns="45720" rIns="91440" bIns="45720" rtlCol="0" anchor="b">
            <a:normAutofit/>
          </a:bodyPr>
          <a:lstStyle/>
          <a:p>
            <a:r>
              <a:rPr lang="en-US">
                <a:solidFill>
                  <a:schemeClr val="bg1"/>
                </a:solidFill>
                <a:cs typeface="Calibri Light"/>
              </a:rPr>
              <a:t>Battery Management Block Diagram</a:t>
            </a:r>
            <a:endParaRPr lang="en-US" kern="1200">
              <a:solidFill>
                <a:schemeClr val="bg1"/>
              </a:solidFill>
              <a:latin typeface="+mj-lt"/>
              <a:cs typeface="Calibri Light"/>
            </a:endParaRPr>
          </a:p>
        </p:txBody>
      </p:sp>
      <p:sp>
        <p:nvSpPr>
          <p:cNvPr id="17" name="Rectangle 9">
            <a:extLst>
              <a:ext uri="{FF2B5EF4-FFF2-40B4-BE49-F238E27FC236}">
                <a16:creationId xmlns:a16="http://schemas.microsoft.com/office/drawing/2014/main" id="{94058847-87A2-48B5-B733-C9FC6F0FF7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58676"/>
            <a:ext cx="12191990" cy="45454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38CE886A-266A-45DB-B141-3271799F4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893697"/>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Diagram&#10;&#10;Description automatically generated">
            <a:extLst>
              <a:ext uri="{FF2B5EF4-FFF2-40B4-BE49-F238E27FC236}">
                <a16:creationId xmlns:a16="http://schemas.microsoft.com/office/drawing/2014/main" id="{54E9D27D-062A-E8EF-AB5D-3497C813FCEF}"/>
              </a:ext>
            </a:extLst>
          </p:cNvPr>
          <p:cNvPicPr>
            <a:picLocks noChangeAspect="1"/>
          </p:cNvPicPr>
          <p:nvPr/>
        </p:nvPicPr>
        <p:blipFill>
          <a:blip r:embed="rId2"/>
          <a:stretch>
            <a:fillRect/>
          </a:stretch>
        </p:blipFill>
        <p:spPr>
          <a:xfrm>
            <a:off x="1077034" y="2357870"/>
            <a:ext cx="9953266" cy="4542792"/>
          </a:xfrm>
          <a:prstGeom prst="rect">
            <a:avLst/>
          </a:prstGeom>
        </p:spPr>
      </p:pic>
    </p:spTree>
    <p:extLst>
      <p:ext uri="{BB962C8B-B14F-4D97-AF65-F5344CB8AC3E}">
        <p14:creationId xmlns:p14="http://schemas.microsoft.com/office/powerpoint/2010/main" val="121963161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MightyMover  </vt:lpstr>
      <vt:lpstr>The Problem</vt:lpstr>
      <vt:lpstr>The Solution</vt:lpstr>
      <vt:lpstr>Value Proposition</vt:lpstr>
      <vt:lpstr>System Description</vt:lpstr>
      <vt:lpstr>Mock-up/visual</vt:lpstr>
      <vt:lpstr>System Block Diagram and App Flow Block Diagram</vt:lpstr>
      <vt:lpstr>Object detection Block Diagram and Software Block Diagram</vt:lpstr>
      <vt:lpstr>Battery Management Block Diagram</vt:lpstr>
      <vt:lpstr>Key Product Requirements</vt:lpstr>
      <vt:lpstr>Bill of Materials</vt:lpstr>
      <vt:lpstr>Proof of Concept  - Auto-following</vt:lpstr>
      <vt:lpstr>Proof of Concept  - Auto-following The major issue</vt:lpstr>
      <vt:lpstr>Reflection</vt:lpstr>
      <vt:lpstr>Demo Video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2023-05-06T03:02:31Z</dcterms:created>
  <dcterms:modified xsi:type="dcterms:W3CDTF">2023-05-08T14:34:31Z</dcterms:modified>
</cp:coreProperties>
</file>

<file path=docProps/thumbnail.jpeg>
</file>